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webextensions/webextension1.xml" ContentType="application/vnd.ms-office.webextension+xml"/>
  <Override PartName="/ppt/webextensions/webextension2.xml" ContentType="application/vnd.ms-office.webextension+xml"/>
  <Override PartName="/ppt/theme/theme1.xml" ContentType="application/vnd.openxmlformats-officedocument.theme+xml"/>
  <Override PartName="/ppt/webextensions/webextension5.xml" ContentType="application/vnd.ms-office.webextension+xml"/>
  <Override PartName="/ppt/webextensions/webextension4.xml" ContentType="application/vnd.ms-office.webextension+xml"/>
  <Override PartName="/ppt/webextensions/webextension3.xml" ContentType="application/vnd.ms-office.webextensio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58" r:id="rId5"/>
    <p:sldId id="259" r:id="rId6"/>
    <p:sldId id="263" r:id="rId7"/>
    <p:sldId id="265" r:id="rId8"/>
    <p:sldId id="262" r:id="rId9"/>
    <p:sldId id="264" r:id="rId10"/>
    <p:sldId id="266" r:id="rId11"/>
    <p:sldId id="268" r:id="rId12"/>
    <p:sldId id="267" r:id="rId13"/>
    <p:sldId id="269" r:id="rId14"/>
    <p:sldId id="270" r:id="rId15"/>
    <p:sldId id="271" r:id="rId16"/>
    <p:sldId id="257" r:id="rId17"/>
    <p:sldId id="272" r:id="rId18"/>
    <p:sldId id="274" r:id="rId19"/>
    <p:sldId id="273" r:id="rId20"/>
    <p:sldId id="275" r:id="rId21"/>
    <p:sldId id="277" r:id="rId22"/>
    <p:sldId id="278" r:id="rId23"/>
    <p:sldId id="276" r:id="rId24"/>
  </p:sldIdLst>
  <p:sldSz cx="12192000" cy="6858000"/>
  <p:notesSz cx="6858000" cy="9144000"/>
  <p:custDataLst>
    <p:tags r:id="rId25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7"/>
    <p:restoredTop sz="94639"/>
  </p:normalViewPr>
  <p:slideViewPr>
    <p:cSldViewPr snapToGrid="0">
      <p:cViewPr varScale="1">
        <p:scale>
          <a:sx n="148" d="100"/>
          <a:sy n="148" d="100"/>
        </p:scale>
        <p:origin x="192" y="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6C9FBF-33C4-FA89-5914-F7E6B426E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7A6BC48-7798-C65F-CD13-C49146988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DBE1C9-3130-54F8-CCD3-804CCBFD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E49D6E-3A3E-CCDC-2997-5C72B347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FB92FF-8921-45EC-A49F-16D3D465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22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7A48C8-2150-C553-95EE-A09CDDB4F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278169-9B33-6BCE-AE23-3370535DC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191CA3-7591-FEE5-4BD6-DFEBBB373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649CB5-9145-D07A-EC6A-0C3EF8F78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8E0E62-DD65-6E52-7E37-6779EA59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1A0489-7CE3-E906-2235-B3F183E8F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8280F0-BC9E-43E9-2DB5-2D23ED0A2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EDB200-F5A1-6E13-FE7C-817BD24D6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F7EA38-61DA-687C-B374-48A8E5CA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9539BB-C797-7E39-5481-0FA960EB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75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E5832C-FBEB-3A86-DDB6-0EF1520DB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CC8F46-F075-D553-5176-BA213B40B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6FEFE2-AEDA-882F-54EB-0AA2BE2E3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AA5A1CF-409D-C6A6-FC4C-475755EDA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3F27999-F15E-82D6-883C-331933946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3AF3CD8-08C4-0457-50B3-ABF941CD5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12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84D9F6-CBEA-8ACF-08C4-BA28C640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6B3BD3-F776-96F1-1D05-19AAFB2CE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A1014EB-0618-DAA0-01EE-9FC997CD2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3C8E28B-34BC-F1AF-1494-9BFEACBC3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330B064-10E0-DBF5-8242-228622442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466D187-A5E3-AD38-217C-8FCE08FC4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E9FD731-71E4-E8FA-9914-27B54BFC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95A71AF-DA50-6BF9-1816-2E22510C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623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3637DF-3F8E-C17C-EE96-8C6226E2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7858692-533D-25B4-FA2D-D4BCFEB4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DB9F556-928D-7CED-C290-52C3B9C9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992A77C-E879-9662-8AD3-350CF3563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65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B5C89D8-1EE2-15F1-C12C-BE503FB1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BF1A1FB-3073-03A1-7BE1-3FBD9E96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13BF322-4ECB-240F-7CE3-F7F9B96A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75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FE6B2D-693B-2AB5-3927-5745C8CB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7D6877-4D6E-9FA0-7081-472B3A51E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1FA6C5-1B10-73F3-88A5-5DDEFBFB0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467E966-586C-407F-BDEF-7AF1C40B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6C65E7-CF88-82D0-5A48-4DA53F350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757C68-112F-4DF7-D9AA-39F3DC47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01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79BEF-117D-F676-128B-76A2812D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7BD2ADA-EDA0-DD18-2078-4FFB1B355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EB8920A-3A3A-7027-7E0C-3FBD7CEA1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F9BF76-E8DD-FD78-85BF-B668F050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9683E1B-505B-4FD9-56C9-0ADD6F22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304CA4-3E9C-AEB7-B1B5-36C1EC2C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56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556A21-A05A-343B-3F1D-69419EED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417582-EF49-CD5E-C52B-20207C134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DF4EF5-B852-F7A2-6435-1DA3FD07F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9D78A2-0916-7386-1ABC-809234D2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6052F2-5123-8B3D-18A6-A3433649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8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CB745B2-540F-CD82-5637-A2621D6803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1C6132-E328-3775-36D7-EF1FD17CA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014C7A-9341-0A96-1F92-F7418B4C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2EA564-961D-F652-636A-35C13EF2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DAFB99-555A-1D9B-C573-F6854782B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06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0B9E258-E9E9-3E26-A794-4C44FB44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C03C60-7676-5B51-1121-5D0B53A50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0831B3-C402-22D0-6404-9FE0276BC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332BD-783D-7C47-A1EB-F6EF2924DA36}" type="datetimeFigureOut">
              <a:rPr lang="nb-NO" smtClean="0"/>
              <a:t>09.11.2025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3C31B9-4382-6C6A-C45F-34072AF90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22726-1BFC-6213-0F7A-4C6FA5B26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6236B-E97C-A547-A9B8-38723CA385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410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search?wallpaper=maths&amp;page=5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Village_of_Englisberg,_south-eastern_view_towards_the_Gantrisch.jp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973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BE0F324-E652-98A5-9DD2-3142F2FE0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9B7634E2-7B39-3C05-1595-A689DD756DD0}"/>
              </a:ext>
            </a:extLst>
          </p:cNvPr>
          <p:cNvSpPr txBox="1"/>
          <p:nvPr/>
        </p:nvSpPr>
        <p:spPr>
          <a:xfrm>
            <a:off x="258792" y="6452558"/>
            <a:ext cx="2078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Bilde: </a:t>
            </a:r>
            <a:r>
              <a:rPr lang="nb-NO" sz="1100" dirty="0" err="1"/>
              <a:t>KrFU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57772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89FA8-3477-904A-39F3-26DAF6119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1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gress, klær, lekeplass&#10;&#10;KI-generert innhold kan være feil.">
            <a:extLst>
              <a:ext uri="{FF2B5EF4-FFF2-40B4-BE49-F238E27FC236}">
                <a16:creationId xmlns:a16="http://schemas.microsoft.com/office/drawing/2014/main" id="{48C4955A-651C-D7B6-23C0-54DA2BBA3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2825" y="76200"/>
            <a:ext cx="5086350" cy="6781800"/>
          </a:xfrm>
        </p:spPr>
      </p:pic>
    </p:spTree>
    <p:extLst>
      <p:ext uri="{BB962C8B-B14F-4D97-AF65-F5344CB8AC3E}">
        <p14:creationId xmlns:p14="http://schemas.microsoft.com/office/powerpoint/2010/main" val="224650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Bilde 2" descr="Et bilde som inneholder person, utendørs, klær, Menneskeansikt&#10;&#10;KI-generert innhold kan være feil.">
            <a:extLst>
              <a:ext uri="{FF2B5EF4-FFF2-40B4-BE49-F238E27FC236}">
                <a16:creationId xmlns:a16="http://schemas.microsoft.com/office/drawing/2014/main" id="{CD1B5E38-2B6E-DDE2-0CA5-E5FC4453E3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42" b="188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0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Bilde 4" descr="Et bilde som inneholder utendørs, fjell, Flyfoto, vann&#10;&#10;KI-generert innhold kan være feil.">
            <a:extLst>
              <a:ext uri="{FF2B5EF4-FFF2-40B4-BE49-F238E27FC236}">
                <a16:creationId xmlns:a16="http://schemas.microsoft.com/office/drawing/2014/main" id="{36A71A0A-11E5-1FB3-B1B9-F7D422830E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63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320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C3322-290D-4149-D0E0-2D744F23E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Tillegg 1">
                <a:extLst>
                  <a:ext uri="{FF2B5EF4-FFF2-40B4-BE49-F238E27FC236}">
                    <a16:creationId xmlns:a16="http://schemas.microsoft.com/office/drawing/2014/main" id="{DF6B60B8-A658-DCEA-59D6-B834DBD54E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8904750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2" name="Tillegg 1">
                <a:extLst>
                  <a:ext uri="{FF2B5EF4-FFF2-40B4-BE49-F238E27FC236}">
                    <a16:creationId xmlns:a16="http://schemas.microsoft.com/office/drawing/2014/main" id="{DF6B60B8-A658-DCEA-59D6-B834DBD54E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595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036C3A-48D5-76BB-B105-3BD330557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FB7562-A3F9-627B-94F4-4D643DD83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320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Plassholder for innhold 3">
                <a:extLst>
                  <a:ext uri="{FF2B5EF4-FFF2-40B4-BE49-F238E27FC236}">
                    <a16:creationId xmlns:a16="http://schemas.microsoft.com/office/drawing/2014/main" id="{3ED0CB26-AB88-03B0-8F79-464EBA3D49B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665566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Plassholder for innhold 3">
                <a:extLst>
                  <a:ext uri="{FF2B5EF4-FFF2-40B4-BE49-F238E27FC236}">
                    <a16:creationId xmlns:a16="http://schemas.microsoft.com/office/drawing/2014/main" id="{3ED0CB26-AB88-03B0-8F79-464EBA3D49B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757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885D9C-91FE-9EBC-EA9F-8444A77B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8AE22C-6690-A24A-83BC-F6B57DA44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773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482EA-E936-9DCA-B286-07DD29FE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avle, håndskrift, kritt, skifer&#10;&#10;KI-generert innhold kan være feil.">
            <a:extLst>
              <a:ext uri="{FF2B5EF4-FFF2-40B4-BE49-F238E27FC236}">
                <a16:creationId xmlns:a16="http://schemas.microsoft.com/office/drawing/2014/main" id="{77ABCAE3-BD63-7806-65A6-998B62536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86" y="-293916"/>
            <a:ext cx="12304982" cy="8207830"/>
          </a:xfrm>
        </p:spPr>
      </p:pic>
    </p:spTree>
    <p:extLst>
      <p:ext uri="{BB962C8B-B14F-4D97-AF65-F5344CB8AC3E}">
        <p14:creationId xmlns:p14="http://schemas.microsoft.com/office/powerpoint/2010/main" val="905862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A19481-F491-E213-C9ED-DA4B8D7D7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5B4407-EECE-EA1E-D808-B4BEA8661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Snakk sammen i 5 minutter og diskuter:</a:t>
            </a:r>
          </a:p>
          <a:p>
            <a:pPr marL="0" indent="0">
              <a:buNone/>
            </a:pPr>
            <a:r>
              <a:rPr lang="nb-NO" dirty="0"/>
              <a:t>🔹 Hvordan kan vi stimulere flere elever til å velge S- eller R-matte, selv om det er vanskeligere å få høy karakter?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dirty="0">
                <a:solidFill>
                  <a:schemeClr val="bg2">
                    <a:lumMod val="50000"/>
                  </a:schemeClr>
                </a:solidFill>
              </a:rPr>
              <a:t>Tenk både på tiltak i systemet (som poeng, opptak, veiledning, kommunikasjon) og på hva skolene kan gjøre for å motivere elever.</a:t>
            </a:r>
          </a:p>
        </p:txBody>
      </p:sp>
    </p:spTree>
    <p:extLst>
      <p:ext uri="{BB962C8B-B14F-4D97-AF65-F5344CB8AC3E}">
        <p14:creationId xmlns:p14="http://schemas.microsoft.com/office/powerpoint/2010/main" val="243850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1E7B16-D253-3AE8-CC1E-796682C7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Plassholder for innhold 3">
                <a:extLst>
                  <a:ext uri="{FF2B5EF4-FFF2-40B4-BE49-F238E27FC236}">
                    <a16:creationId xmlns:a16="http://schemas.microsoft.com/office/drawing/2014/main" id="{BF3D78B9-E42F-C65C-BA88-93683C23B70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24915522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Plassholder for innhold 3">
                <a:extLst>
                  <a:ext uri="{FF2B5EF4-FFF2-40B4-BE49-F238E27FC236}">
                    <a16:creationId xmlns:a16="http://schemas.microsoft.com/office/drawing/2014/main" id="{BF3D78B9-E42F-C65C-BA88-93683C23B7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0724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2FBF6F-84AC-5B1B-6E13-6C5C5223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3FE5F2-B02F-87EA-23E8-3108FAFF0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7752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6AD43-18EC-6D44-73C4-FB84B6AC9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ress, tre, utendørs, himmel&#10;&#10;KI-generert innhold kan være feil.">
            <a:extLst>
              <a:ext uri="{FF2B5EF4-FFF2-40B4-BE49-F238E27FC236}">
                <a16:creationId xmlns:a16="http://schemas.microsoft.com/office/drawing/2014/main" id="{ED920627-1B6A-BC2D-464C-0888A3B02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7874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D61F8D7-034C-931D-A457-E80E8BE85B54}"/>
              </a:ext>
            </a:extLst>
          </p:cNvPr>
          <p:cNvSpPr txBox="1"/>
          <p:nvPr/>
        </p:nvSpPr>
        <p:spPr>
          <a:xfrm>
            <a:off x="97971" y="6540954"/>
            <a:ext cx="7772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3" tooltip="http://commons.wikimedia.org/wiki/File:Village_of_Englisberg,_south-eastern_view_towards_the_Gantrisch.jpg"/>
              </a:rPr>
              <a:t>Dette bildet</a:t>
            </a:r>
            <a:r>
              <a:rPr lang="nb-NO" sz="900" dirty="0"/>
              <a:t> av Ukjent forfatter er lisensiert under </a:t>
            </a:r>
            <a:r>
              <a:rPr lang="nb-NO" sz="900" dirty="0">
                <a:hlinkClick r:id="rId4" tooltip="https://creativecommons.org/licenses/by-sa/3.0/"/>
              </a:rPr>
              <a:t>CC BY-SA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3147195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9F65A7-64D2-292C-4D6F-C2D5EDC21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63408B-9512-68DD-E2C1-1700E9D51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496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8B15F-75CD-6503-A9AA-82B6B0769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E6DBF0-0452-1F15-D4AC-A3747D86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3C5C30-B2E7-0698-C990-F24FF07FB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Snakk sammen i 5 minutter og diskuter:</a:t>
            </a:r>
          </a:p>
          <a:p>
            <a:pPr marL="0" indent="0">
              <a:buNone/>
            </a:pPr>
            <a:r>
              <a:rPr lang="nb-NO" dirty="0"/>
              <a:t>🔹 Hvordan bør vi prioritere opplærings og utdanningstilbudene? Bør elevenes/studentenes ønsker være førende – eller bør fremtidig arbeidsbehov veie tyngst?</a:t>
            </a:r>
          </a:p>
        </p:txBody>
      </p:sp>
    </p:spTree>
    <p:extLst>
      <p:ext uri="{BB962C8B-B14F-4D97-AF65-F5344CB8AC3E}">
        <p14:creationId xmlns:p14="http://schemas.microsoft.com/office/powerpoint/2010/main" val="2822339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Plassholder for innhold 3">
                <a:extLst>
                  <a:ext uri="{FF2B5EF4-FFF2-40B4-BE49-F238E27FC236}">
                    <a16:creationId xmlns:a16="http://schemas.microsoft.com/office/drawing/2014/main" id="{966B7BEE-571F-94A5-F7B8-4B14E01BF9B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70435661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Plassholder for innhold 3">
                <a:extLst>
                  <a:ext uri="{FF2B5EF4-FFF2-40B4-BE49-F238E27FC236}">
                    <a16:creationId xmlns:a16="http://schemas.microsoft.com/office/drawing/2014/main" id="{966B7BEE-571F-94A5-F7B8-4B14E01BF9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2222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394D12-8ADC-2158-0564-7C53A3677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3BC2A6-DE28-C509-AE01-DC01CB415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82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8CBE6-F49F-FE0D-04C4-C80398DF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F0932D-0B81-2873-4D86-58E16F17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175A7E-3213-DC0C-5A1F-E7DCD0B65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Snakk sammen i 5 minutter og diskuter:</a:t>
            </a:r>
          </a:p>
          <a:p>
            <a:pPr marL="0" indent="0">
              <a:buNone/>
            </a:pPr>
            <a:r>
              <a:rPr lang="nb-NO" dirty="0"/>
              <a:t>🔹 Hvordan kan vi opprettholde påbygg, uten at det oppleves og velges som en lettere vei til høyere utdanning?</a:t>
            </a:r>
          </a:p>
        </p:txBody>
      </p:sp>
    </p:spTree>
    <p:extLst>
      <p:ext uri="{BB962C8B-B14F-4D97-AF65-F5344CB8AC3E}">
        <p14:creationId xmlns:p14="http://schemas.microsoft.com/office/powerpoint/2010/main" val="2462856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Plassholder for innhold 3">
                <a:extLst>
                  <a:ext uri="{FF2B5EF4-FFF2-40B4-BE49-F238E27FC236}">
                    <a16:creationId xmlns:a16="http://schemas.microsoft.com/office/drawing/2014/main" id="{414E6DE5-D2E8-ABB9-AB44-07F59CF76AD8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2889576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Plassholder for innhold 3">
                <a:extLst>
                  <a:ext uri="{FF2B5EF4-FFF2-40B4-BE49-F238E27FC236}">
                    <a16:creationId xmlns:a16="http://schemas.microsoft.com/office/drawing/2014/main" id="{414E6DE5-D2E8-ABB9-AB44-07F59CF76A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2233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F733A4-8189-1C03-05FF-B84CE25B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D6F21B-712F-C5B6-FF22-2FFA563E7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750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9gyumt1syux492ib8sztdddwr9byh7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webextension1.xml><?xml version="1.0" encoding="utf-8"?>
<we:webextension xmlns:we="http://schemas.microsoft.com/office/webextensions/webextension/2010/11" id="{1864E496-E4E0-BD4A-8652-C80453EDBA56}">
  <we:reference id="4f6160f0-3339-47d0-9fd2-7d10a3e86c34" version="4.3.0.0" store="EXCatalog" storeType="EXCatalog"/>
  <we:alternateReferences>
    <we:reference id="WA104379261" version="4.3.0.0" store="nb-NO" storeType="OMEX"/>
  </we:alternateReferences>
  <we:properties>
    <we:property name="MENTIMETER_QUESTION_ID_KEY" value="&quot;jmby5ahc4h2d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B00A08BC-5810-F745-9A41-21E2AF11B4A3}">
  <we:reference id="4f6160f0-3339-47d0-9fd2-7d10a3e86c34" version="4.3.0.0" store="EXCatalog" storeType="EXCatalog"/>
  <we:alternateReferences>
    <we:reference id="WA104379261" version="4.3.0.0" store="nb-NO" storeType="OMEX"/>
  </we:alternateReferences>
  <we:properties>
    <we:property name="MENTIMETER_QUESTION_ID_KEY" value="&quot;yogbo7boqdu1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0C5919DB-D59F-0844-B049-8FD90EDAC932}">
  <we:reference id="4f6160f0-3339-47d0-9fd2-7d10a3e86c34" version="4.3.0.0" store="EXCatalog" storeType="EXCatalog"/>
  <we:alternateReferences>
    <we:reference id="WA104379261" version="4.3.0.0" store="nb-NO" storeType="OMEX"/>
  </we:alternateReferences>
  <we:properties>
    <we:property name="MENTIMETER_QUESTION_ID_KEY" value="&quot;86aujikpjtrr&quot;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0073C506-2E27-9240-BDA8-C4924E3F36AC}">
  <we:reference id="4f6160f0-3339-47d0-9fd2-7d10a3e86c34" version="4.3.0.0" store="EXCatalog" storeType="EXCatalog"/>
  <we:alternateReferences>
    <we:reference id="WA104379261" version="4.3.0.0" store="nb-NO" storeType="OMEX"/>
  </we:alternateReferences>
  <we:properties>
    <we:property name="MENTIMETER_QUESTION_ID_KEY" value="&quot;8kfg8qiaqw7k&quot;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1185CDF2-B6C3-2F43-BFC7-4228BDFD3272}">
  <we:reference id="4f6160f0-3339-47d0-9fd2-7d10a3e86c34" version="4.3.0.0" store="EXCatalog" storeType="EXCatalog"/>
  <we:alternateReferences>
    <we:reference id="WA104379261" version="4.3.0.0" store="nb-NO" storeType="OMEX"/>
  </we:alternateReferences>
  <we:properties>
    <we:property name="MENTIMETER_QUESTION_ID_KEY" value="&quot;bhmt28bvafqb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FC44EEB4F1CC47A16CD8BF1F0DBA6F" ma:contentTypeVersion="29" ma:contentTypeDescription="Opprett et nytt dokument." ma:contentTypeScope="" ma:versionID="4960201718236bb946aa9f25c8fa44ee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eecd95bd-6932-469c-967f-6aa460883e0e" xmlns:ns4="864dbcc5-bdb3-45b4-807a-8e67d8aa8de1" targetNamespace="http://schemas.microsoft.com/office/2006/metadata/properties" ma:root="true" ma:fieldsID="3a037ca9b698b9364aed11b55874ca04" ns1:_="" ns2:_="" ns3:_="" ns4:_="">
    <xsd:import namespace="http://schemas.microsoft.com/sharepoint/v3"/>
    <xsd:import namespace="http://schemas.microsoft.com/sharepoint/v3/fields"/>
    <xsd:import namespace="eecd95bd-6932-469c-967f-6aa460883e0e"/>
    <xsd:import namespace="864dbcc5-bdb3-45b4-807a-8e67d8aa8de1"/>
    <xsd:element name="properties">
      <xsd:complexType>
        <xsd:sequence>
          <xsd:element name="documentManagement">
            <xsd:complexType>
              <xsd:all>
                <xsd:element ref="ns2:Location" minOccurs="0"/>
                <xsd:element ref="ns1:Company" minOccurs="0"/>
                <xsd:element ref="ns3:Filst_x00f8_rrelse" minOccurs="0"/>
                <xsd:element ref="ns3:Loca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LengthInSeconds" minOccurs="0"/>
                <xsd:element ref="ns4:TaxKeywordTaxHTField" minOccurs="0"/>
                <xsd:element ref="ns4:TaxCatchAll" minOccurs="0"/>
                <xsd:element ref="ns1:ol_Department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pany" ma:index="4" nillable="true" ma:displayName="Firma" ma:indexed="true" ma:internalName="Company">
      <xsd:simpleType>
        <xsd:restriction base="dms:Text">
          <xsd:maxLength value="255"/>
        </xsd:restriction>
      </xsd:simpleType>
    </xsd:element>
    <xsd:element name="ol_Department" ma:index="30" nillable="true" ma:displayName="Avdeling" ma:description="" ma:indexed="true" ma:internalName="ol_Departmen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Location" ma:index="2" nillable="true" ma:displayName="Plassering" ma:description="" ma:indexed="true" ma:internalName="Location0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d95bd-6932-469c-967f-6aa460883e0e" elementFormDefault="qualified">
    <xsd:import namespace="http://schemas.microsoft.com/office/2006/documentManagement/types"/>
    <xsd:import namespace="http://schemas.microsoft.com/office/infopath/2007/PartnerControls"/>
    <xsd:element name="Filst_x00f8_rrelse" ma:index="6" nillable="true" ma:displayName="Filstørrelse" ma:internalName="Filst_x00f8_rrelse">
      <xsd:simpleType>
        <xsd:restriction base="dms:Text">
          <xsd:maxLength value="255"/>
        </xsd:restriction>
      </xsd:simpleType>
    </xsd:element>
    <xsd:element name="Location" ma:index="7" nillable="true" ma:displayName="Location" ma:format="Dropdown" ma:internalName="Location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Bildemerkelapper" ma:readOnly="false" ma:fieldId="{5cf76f15-5ced-4ddc-b409-7134ff3c332f}" ma:taxonomyMulti="true" ma:sspId="b2e36a24-c04e-4ae7-bfc1-53640ad13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dbcc5-bdb3-45b4-807a-8e67d8aa8de1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5" nillable="true" ma:taxonomy="true" ma:internalName="TaxKeywordTaxHTField" ma:taxonomyFieldName="TaxKeyword" ma:displayName="Organisasjonsnøkkelord" ma:fieldId="{23f27201-bee3-471e-b2e7-b64fd8b7ca38}" ma:taxonomyMulti="true" ma:sspId="b2e36a24-c04e-4ae7-bfc1-53640ad1365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bdd76b3d-3f50-4ce7-9b01-35f700ab2103}" ma:internalName="TaxCatchAll" ma:showField="CatchAllData" ma:web="864dbcc5-bdb3-45b4-807a-8e67d8aa8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7" ma:displayName="Innholdstype"/>
        <xsd:element ref="dc:title" minOccurs="0" maxOccurs="1" ma:index="5" ma:displayName="Tittel"/>
        <xsd:element ref="dc:subject" minOccurs="0" maxOccurs="1" ma:index="1" ma:displayName="Emne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 ma:index="3" ma:displayName="Kategori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any xmlns="http://schemas.microsoft.com/sharepoint/v3" xsi:nil="true"/>
    <lcf76f155ced4ddcb4097134ff3c332f xmlns="eecd95bd-6932-469c-967f-6aa460883e0e">
      <Terms xmlns="http://schemas.microsoft.com/office/infopath/2007/PartnerControls"/>
    </lcf76f155ced4ddcb4097134ff3c332f>
    <Location xmlns="eecd95bd-6932-469c-967f-6aa460883e0e" xsi:nil="true"/>
    <TaxCatchAll xmlns="864dbcc5-bdb3-45b4-807a-8e67d8aa8de1" xsi:nil="true"/>
    <TaxKeywordTaxHTField xmlns="864dbcc5-bdb3-45b4-807a-8e67d8aa8de1">
      <Terms xmlns="http://schemas.microsoft.com/office/infopath/2007/PartnerControls"/>
    </TaxKeywordTaxHTField>
    <Location xmlns="http://schemas.microsoft.com/sharepoint/v3/fields" xsi:nil="true"/>
    <Filst_x00f8_rrelse xmlns="eecd95bd-6932-469c-967f-6aa460883e0e" xsi:nil="true"/>
    <ol_Departmen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1942383-C681-4D0F-A6ED-4EAE54FFBBCE}"/>
</file>

<file path=customXml/itemProps2.xml><?xml version="1.0" encoding="utf-8"?>
<ds:datastoreItem xmlns:ds="http://schemas.openxmlformats.org/officeDocument/2006/customXml" ds:itemID="{F3B0E1E5-DDF2-4B66-8FAD-EEB329F709C4}"/>
</file>

<file path=customXml/itemProps3.xml><?xml version="1.0" encoding="utf-8"?>
<ds:datastoreItem xmlns:ds="http://schemas.openxmlformats.org/officeDocument/2006/customXml" ds:itemID="{4EE4AAA5-DB99-4E2D-8AE7-B31DE704A223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136</Words>
  <Application>Microsoft Macintosh PowerPoint</Application>
  <PresentationFormat>Widescreen</PresentationFormat>
  <Paragraphs>13</Paragraphs>
  <Slides>23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Oppgave</vt:lpstr>
      <vt:lpstr>PowerPoint-presentasjon</vt:lpstr>
      <vt:lpstr>PowerPoint-presentasjon</vt:lpstr>
      <vt:lpstr>PowerPoint-presentasjon</vt:lpstr>
      <vt:lpstr>PowerPoint-presentasjon</vt:lpstr>
      <vt:lpstr>Oppgave</vt:lpstr>
      <vt:lpstr>PowerPoint-presentasjon</vt:lpstr>
      <vt:lpstr>PowerPoint-presentasjon</vt:lpstr>
      <vt:lpstr>Oppgave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Olav Økland</dc:creator>
  <cp:lastModifiedBy>Jon Olav Økland</cp:lastModifiedBy>
  <cp:revision>2</cp:revision>
  <dcterms:created xsi:type="dcterms:W3CDTF">2025-11-09T17:46:59Z</dcterms:created>
  <dcterms:modified xsi:type="dcterms:W3CDTF">2025-11-09T21:05:22Z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98e6aa-f38b-493c-8d03-f8fd77103338_Enabled">
    <vt:lpwstr>true</vt:lpwstr>
  </property>
  <property fmtid="{D5CDD505-2E9C-101B-9397-08002B2CF9AE}" pid="3" name="MSIP_Label_ea98e6aa-f38b-493c-8d03-f8fd77103338_SetDate">
    <vt:lpwstr>2025-11-09T20:43:29Z</vt:lpwstr>
  </property>
  <property fmtid="{D5CDD505-2E9C-101B-9397-08002B2CF9AE}" pid="4" name="MSIP_Label_ea98e6aa-f38b-493c-8d03-f8fd77103338_Method">
    <vt:lpwstr>Privileged</vt:lpwstr>
  </property>
  <property fmtid="{D5CDD505-2E9C-101B-9397-08002B2CF9AE}" pid="5" name="MSIP_Label_ea98e6aa-f38b-493c-8d03-f8fd77103338_Name">
    <vt:lpwstr>ea98e6aa-f38b-493c-8d03-f8fd77103338</vt:lpwstr>
  </property>
  <property fmtid="{D5CDD505-2E9C-101B-9397-08002B2CF9AE}" pid="6" name="MSIP_Label_ea98e6aa-f38b-493c-8d03-f8fd77103338_SiteId">
    <vt:lpwstr>25a470a6-f991-4bb7-8e1f-964b7d699066</vt:lpwstr>
  </property>
  <property fmtid="{D5CDD505-2E9C-101B-9397-08002B2CF9AE}" pid="7" name="MSIP_Label_ea98e6aa-f38b-493c-8d03-f8fd77103338_ActionId">
    <vt:lpwstr>56fcd720-90e8-4e75-b7db-c8d673942bb0</vt:lpwstr>
  </property>
  <property fmtid="{D5CDD505-2E9C-101B-9397-08002B2CF9AE}" pid="8" name="MSIP_Label_ea98e6aa-f38b-493c-8d03-f8fd77103338_ContentBits">
    <vt:lpwstr>0</vt:lpwstr>
  </property>
  <property fmtid="{D5CDD505-2E9C-101B-9397-08002B2CF9AE}" pid="9" name="MSIP_Label_ea98e6aa-f38b-493c-8d03-f8fd77103338_Tag">
    <vt:lpwstr>50, 0, 1, 1</vt:lpwstr>
  </property>
  <property fmtid="{D5CDD505-2E9C-101B-9397-08002B2CF9AE}" pid="10" name="ContentTypeId">
    <vt:lpwstr>0x0101001BFC44EEB4F1CC47A16CD8BF1F0DBA6F</vt:lpwstr>
  </property>
  <property fmtid="{D5CDD505-2E9C-101B-9397-08002B2CF9AE}" pid="11" name="TaxKeyword">
    <vt:lpwstr/>
  </property>
  <property fmtid="{D5CDD505-2E9C-101B-9397-08002B2CF9AE}" pid="12" name="MediaServiceImageTags">
    <vt:lpwstr/>
  </property>
</Properties>
</file>