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3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71" r:id="rId5"/>
    <p:sldMasterId id="2147483784" r:id="rId6"/>
    <p:sldMasterId id="2147483796" r:id="rId7"/>
    <p:sldMasterId id="2147483808" r:id="rId8"/>
  </p:sldMasterIdLst>
  <p:notesMasterIdLst>
    <p:notesMasterId r:id="rId27"/>
  </p:notesMasterIdLst>
  <p:sldIdLst>
    <p:sldId id="407" r:id="rId9"/>
    <p:sldId id="388" r:id="rId10"/>
    <p:sldId id="410" r:id="rId11"/>
    <p:sldId id="277" r:id="rId12"/>
    <p:sldId id="406" r:id="rId13"/>
    <p:sldId id="273" r:id="rId14"/>
    <p:sldId id="390" r:id="rId15"/>
    <p:sldId id="262" r:id="rId16"/>
    <p:sldId id="257" r:id="rId17"/>
    <p:sldId id="409" r:id="rId18"/>
    <p:sldId id="408" r:id="rId19"/>
    <p:sldId id="402" r:id="rId20"/>
    <p:sldId id="392" r:id="rId21"/>
    <p:sldId id="310" r:id="rId22"/>
    <p:sldId id="400" r:id="rId23"/>
    <p:sldId id="391" r:id="rId24"/>
    <p:sldId id="404" r:id="rId25"/>
    <p:sldId id="334" r:id="rId26"/>
  </p:sldIdLst>
  <p:sldSz cx="12192000" cy="6858000"/>
  <p:notesSz cx="6799263" cy="99298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5690CE-FF65-4842-88A8-B2610AEE85C7}" v="138" dt="2025-11-09T22:02:06.4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42" autoAdjust="0"/>
    <p:restoredTop sz="67320" autoAdjust="0"/>
  </p:normalViewPr>
  <p:slideViewPr>
    <p:cSldViewPr snapToGrid="0">
      <p:cViewPr varScale="1">
        <p:scale>
          <a:sx n="55" d="100"/>
          <a:sy n="55" d="100"/>
        </p:scale>
        <p:origin x="1478" y="48"/>
      </p:cViewPr>
      <p:guideLst/>
    </p:cSldViewPr>
  </p:slideViewPr>
  <p:notesTextViewPr>
    <p:cViewPr>
      <p:scale>
        <a:sx n="3" d="2"/>
        <a:sy n="3" d="2"/>
      </p:scale>
      <p:origin x="0" y="-98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s Edvin Gjelstad" userId="b6b830ef-79c7-4197-bf77-7d4831f72090" providerId="ADAL" clId="{3F0A8FC1-34A2-4247-873C-2DC00E07A56E}"/>
    <pc:docChg chg="undo custSel addSld delSld modSld sldOrd">
      <pc:chgData name="Lars Edvin Gjelstad" userId="b6b830ef-79c7-4197-bf77-7d4831f72090" providerId="ADAL" clId="{3F0A8FC1-34A2-4247-873C-2DC00E07A56E}" dt="2025-11-09T22:10:58.655" v="13044" actId="20577"/>
      <pc:docMkLst>
        <pc:docMk/>
      </pc:docMkLst>
      <pc:sldChg chg="modNotesTx">
        <pc:chgData name="Lars Edvin Gjelstad" userId="b6b830ef-79c7-4197-bf77-7d4831f72090" providerId="ADAL" clId="{3F0A8FC1-34A2-4247-873C-2DC00E07A56E}" dt="2025-11-09T21:40:23.653" v="11730" actId="20577"/>
        <pc:sldMkLst>
          <pc:docMk/>
          <pc:sldMk cId="3816252689" sldId="257"/>
        </pc:sldMkLst>
      </pc:sldChg>
      <pc:sldChg chg="modSp del mod">
        <pc:chgData name="Lars Edvin Gjelstad" userId="b6b830ef-79c7-4197-bf77-7d4831f72090" providerId="ADAL" clId="{3F0A8FC1-34A2-4247-873C-2DC00E07A56E}" dt="2025-11-08T16:31:44.585" v="1832" actId="47"/>
        <pc:sldMkLst>
          <pc:docMk/>
          <pc:sldMk cId="3930613686" sldId="260"/>
        </pc:sldMkLst>
        <pc:spChg chg="mod">
          <ac:chgData name="Lars Edvin Gjelstad" userId="b6b830ef-79c7-4197-bf77-7d4831f72090" providerId="ADAL" clId="{3F0A8FC1-34A2-4247-873C-2DC00E07A56E}" dt="2025-11-08T16:31:38.933" v="1831" actId="27636"/>
          <ac:spMkLst>
            <pc:docMk/>
            <pc:sldMk cId="3930613686" sldId="260"/>
            <ac:spMk id="3" creationId="{3C77C64A-F403-6064-5CB4-7FE44FF5D437}"/>
          </ac:spMkLst>
        </pc:spChg>
      </pc:sldChg>
      <pc:sldChg chg="modSp mod ord modNotesTx">
        <pc:chgData name="Lars Edvin Gjelstad" userId="b6b830ef-79c7-4197-bf77-7d4831f72090" providerId="ADAL" clId="{3F0A8FC1-34A2-4247-873C-2DC00E07A56E}" dt="2025-11-09T21:58:13.180" v="12201" actId="20577"/>
        <pc:sldMkLst>
          <pc:docMk/>
          <pc:sldMk cId="2480873785" sldId="262"/>
        </pc:sldMkLst>
        <pc:spChg chg="mod">
          <ac:chgData name="Lars Edvin Gjelstad" userId="b6b830ef-79c7-4197-bf77-7d4831f72090" providerId="ADAL" clId="{3F0A8FC1-34A2-4247-873C-2DC00E07A56E}" dt="2025-11-09T21:12:33.423" v="9565" actId="14100"/>
          <ac:spMkLst>
            <pc:docMk/>
            <pc:sldMk cId="2480873785" sldId="262"/>
            <ac:spMk id="2" creationId="{B163F303-9583-4FCC-F037-15A203BEEA00}"/>
          </ac:spMkLst>
        </pc:spChg>
        <pc:spChg chg="mod">
          <ac:chgData name="Lars Edvin Gjelstad" userId="b6b830ef-79c7-4197-bf77-7d4831f72090" providerId="ADAL" clId="{3F0A8FC1-34A2-4247-873C-2DC00E07A56E}" dt="2025-11-09T21:15:43.029" v="9779" actId="20577"/>
          <ac:spMkLst>
            <pc:docMk/>
            <pc:sldMk cId="2480873785" sldId="262"/>
            <ac:spMk id="3" creationId="{BB934392-C649-6272-396D-7D7D40B23786}"/>
          </ac:spMkLst>
        </pc:spChg>
        <pc:picChg chg="mod">
          <ac:chgData name="Lars Edvin Gjelstad" userId="b6b830ef-79c7-4197-bf77-7d4831f72090" providerId="ADAL" clId="{3F0A8FC1-34A2-4247-873C-2DC00E07A56E}" dt="2025-11-09T21:12:10.822" v="9560" actId="1076"/>
          <ac:picMkLst>
            <pc:docMk/>
            <pc:sldMk cId="2480873785" sldId="262"/>
            <ac:picMk id="7" creationId="{702FB280-02A3-3244-FA07-053030539ABE}"/>
          </ac:picMkLst>
        </pc:picChg>
      </pc:sldChg>
      <pc:sldChg chg="del">
        <pc:chgData name="Lars Edvin Gjelstad" userId="b6b830ef-79c7-4197-bf77-7d4831f72090" providerId="ADAL" clId="{3F0A8FC1-34A2-4247-873C-2DC00E07A56E}" dt="2025-11-09T14:51:34.105" v="4918" actId="47"/>
        <pc:sldMkLst>
          <pc:docMk/>
          <pc:sldMk cId="1261033972" sldId="268"/>
        </pc:sldMkLst>
      </pc:sldChg>
      <pc:sldChg chg="modNotesTx">
        <pc:chgData name="Lars Edvin Gjelstad" userId="b6b830ef-79c7-4197-bf77-7d4831f72090" providerId="ADAL" clId="{3F0A8FC1-34A2-4247-873C-2DC00E07A56E}" dt="2025-11-09T21:11:00.355" v="9543" actId="6549"/>
        <pc:sldMkLst>
          <pc:docMk/>
          <pc:sldMk cId="3631549269" sldId="273"/>
        </pc:sldMkLst>
      </pc:sldChg>
      <pc:sldChg chg="addSp modSp mod ord modNotesTx">
        <pc:chgData name="Lars Edvin Gjelstad" userId="b6b830ef-79c7-4197-bf77-7d4831f72090" providerId="ADAL" clId="{3F0A8FC1-34A2-4247-873C-2DC00E07A56E}" dt="2025-11-09T16:05:04.701" v="7060" actId="14100"/>
        <pc:sldMkLst>
          <pc:docMk/>
          <pc:sldMk cId="1653385854" sldId="277"/>
        </pc:sldMkLst>
        <pc:spChg chg="mod">
          <ac:chgData name="Lars Edvin Gjelstad" userId="b6b830ef-79c7-4197-bf77-7d4831f72090" providerId="ADAL" clId="{3F0A8FC1-34A2-4247-873C-2DC00E07A56E}" dt="2025-11-09T16:05:04.701" v="7060" actId="14100"/>
          <ac:spMkLst>
            <pc:docMk/>
            <pc:sldMk cId="1653385854" sldId="277"/>
            <ac:spMk id="2" creationId="{00000000-0000-0000-0000-000000000000}"/>
          </ac:spMkLst>
        </pc:spChg>
        <pc:spChg chg="mod">
          <ac:chgData name="Lars Edvin Gjelstad" userId="b6b830ef-79c7-4197-bf77-7d4831f72090" providerId="ADAL" clId="{3F0A8FC1-34A2-4247-873C-2DC00E07A56E}" dt="2025-11-09T16:05:00.368" v="7059" actId="14100"/>
          <ac:spMkLst>
            <pc:docMk/>
            <pc:sldMk cId="1653385854" sldId="277"/>
            <ac:spMk id="3" creationId="{00000000-0000-0000-0000-000000000000}"/>
          </ac:spMkLst>
        </pc:spChg>
        <pc:picChg chg="add mod">
          <ac:chgData name="Lars Edvin Gjelstad" userId="b6b830ef-79c7-4197-bf77-7d4831f72090" providerId="ADAL" clId="{3F0A8FC1-34A2-4247-873C-2DC00E07A56E}" dt="2025-11-09T16:01:36.696" v="7048" actId="1076"/>
          <ac:picMkLst>
            <pc:docMk/>
            <pc:sldMk cId="1653385854" sldId="277"/>
            <ac:picMk id="4" creationId="{24976A5A-D893-03F5-AF2F-64B22AA62302}"/>
          </ac:picMkLst>
        </pc:picChg>
        <pc:picChg chg="mod">
          <ac:chgData name="Lars Edvin Gjelstad" userId="b6b830ef-79c7-4197-bf77-7d4831f72090" providerId="ADAL" clId="{3F0A8FC1-34A2-4247-873C-2DC00E07A56E}" dt="2025-11-09T16:01:45.059" v="7050" actId="14100"/>
          <ac:picMkLst>
            <pc:docMk/>
            <pc:sldMk cId="1653385854" sldId="277"/>
            <ac:picMk id="11" creationId="{00000000-0000-0000-0000-000000000000}"/>
          </ac:picMkLst>
        </pc:picChg>
        <pc:picChg chg="mod">
          <ac:chgData name="Lars Edvin Gjelstad" userId="b6b830ef-79c7-4197-bf77-7d4831f72090" providerId="ADAL" clId="{3F0A8FC1-34A2-4247-873C-2DC00E07A56E}" dt="2025-11-09T16:01:33.659" v="7047" actId="1076"/>
          <ac:picMkLst>
            <pc:docMk/>
            <pc:sldMk cId="1653385854" sldId="277"/>
            <ac:picMk id="1026" creationId="{663D8D91-85EF-DE30-DEDC-3EDEA50F67CF}"/>
          </ac:picMkLst>
        </pc:picChg>
      </pc:sldChg>
      <pc:sldChg chg="modSp mod ord modNotesTx">
        <pc:chgData name="Lars Edvin Gjelstad" userId="b6b830ef-79c7-4197-bf77-7d4831f72090" providerId="ADAL" clId="{3F0A8FC1-34A2-4247-873C-2DC00E07A56E}" dt="2025-11-09T21:26:59.911" v="10827" actId="20577"/>
        <pc:sldMkLst>
          <pc:docMk/>
          <pc:sldMk cId="2998074245" sldId="310"/>
        </pc:sldMkLst>
        <pc:spChg chg="mod">
          <ac:chgData name="Lars Edvin Gjelstad" userId="b6b830ef-79c7-4197-bf77-7d4831f72090" providerId="ADAL" clId="{3F0A8FC1-34A2-4247-873C-2DC00E07A56E}" dt="2025-11-09T16:26:42.895" v="7437" actId="20577"/>
          <ac:spMkLst>
            <pc:docMk/>
            <pc:sldMk cId="2998074245" sldId="310"/>
            <ac:spMk id="2" creationId="{FCA369F4-CD2A-6CCC-8DFD-7CBDD524E6C8}"/>
          </ac:spMkLst>
        </pc:spChg>
        <pc:picChg chg="mod modCrop">
          <ac:chgData name="Lars Edvin Gjelstad" userId="b6b830ef-79c7-4197-bf77-7d4831f72090" providerId="ADAL" clId="{3F0A8FC1-34A2-4247-873C-2DC00E07A56E}" dt="2025-11-09T15:06:08.649" v="5404" actId="732"/>
          <ac:picMkLst>
            <pc:docMk/>
            <pc:sldMk cId="2998074245" sldId="310"/>
            <ac:picMk id="13" creationId="{5857BF31-D5A2-B769-4343-3493C1145599}"/>
          </ac:picMkLst>
        </pc:picChg>
      </pc:sldChg>
      <pc:sldChg chg="del">
        <pc:chgData name="Lars Edvin Gjelstad" userId="b6b830ef-79c7-4197-bf77-7d4831f72090" providerId="ADAL" clId="{3F0A8FC1-34A2-4247-873C-2DC00E07A56E}" dt="2025-11-08T16:18:30.344" v="1424" actId="47"/>
        <pc:sldMkLst>
          <pc:docMk/>
          <pc:sldMk cId="1735281937" sldId="331"/>
        </pc:sldMkLst>
      </pc:sldChg>
      <pc:sldChg chg="modSp mod modNotesTx">
        <pc:chgData name="Lars Edvin Gjelstad" userId="b6b830ef-79c7-4197-bf77-7d4831f72090" providerId="ADAL" clId="{3F0A8FC1-34A2-4247-873C-2DC00E07A56E}" dt="2025-11-09T21:38:27.805" v="11702" actId="20577"/>
        <pc:sldMkLst>
          <pc:docMk/>
          <pc:sldMk cId="214594982" sldId="334"/>
        </pc:sldMkLst>
        <pc:spChg chg="mod">
          <ac:chgData name="Lars Edvin Gjelstad" userId="b6b830ef-79c7-4197-bf77-7d4831f72090" providerId="ADAL" clId="{3F0A8FC1-34A2-4247-873C-2DC00E07A56E}" dt="2025-11-09T16:59:55.962" v="8395" actId="6549"/>
          <ac:spMkLst>
            <pc:docMk/>
            <pc:sldMk cId="214594982" sldId="334"/>
            <ac:spMk id="2" creationId="{2CCCE626-C6C8-BA9D-F79B-0227104D1837}"/>
          </ac:spMkLst>
        </pc:spChg>
        <pc:spChg chg="mod">
          <ac:chgData name="Lars Edvin Gjelstad" userId="b6b830ef-79c7-4197-bf77-7d4831f72090" providerId="ADAL" clId="{3F0A8FC1-34A2-4247-873C-2DC00E07A56E}" dt="2025-11-09T16:59:24.860" v="8385" actId="20577"/>
          <ac:spMkLst>
            <pc:docMk/>
            <pc:sldMk cId="214594982" sldId="334"/>
            <ac:spMk id="3" creationId="{8DB99521-8DCC-1363-74C8-AA13F0B73EF5}"/>
          </ac:spMkLst>
        </pc:spChg>
      </pc:sldChg>
      <pc:sldChg chg="modSp del mod">
        <pc:chgData name="Lars Edvin Gjelstad" userId="b6b830ef-79c7-4197-bf77-7d4831f72090" providerId="ADAL" clId="{3F0A8FC1-34A2-4247-873C-2DC00E07A56E}" dt="2025-11-08T18:56:33.291" v="3324" actId="47"/>
        <pc:sldMkLst>
          <pc:docMk/>
          <pc:sldMk cId="2021504564" sldId="379"/>
        </pc:sldMkLst>
        <pc:spChg chg="mod">
          <ac:chgData name="Lars Edvin Gjelstad" userId="b6b830ef-79c7-4197-bf77-7d4831f72090" providerId="ADAL" clId="{3F0A8FC1-34A2-4247-873C-2DC00E07A56E}" dt="2025-11-08T18:56:21.742" v="3323" actId="6549"/>
          <ac:spMkLst>
            <pc:docMk/>
            <pc:sldMk cId="2021504564" sldId="379"/>
            <ac:spMk id="3" creationId="{07A6E48D-DB1A-1D30-9250-C3753C12CA2F}"/>
          </ac:spMkLst>
        </pc:spChg>
      </pc:sldChg>
      <pc:sldChg chg="del">
        <pc:chgData name="Lars Edvin Gjelstad" userId="b6b830ef-79c7-4197-bf77-7d4831f72090" providerId="ADAL" clId="{3F0A8FC1-34A2-4247-873C-2DC00E07A56E}" dt="2025-11-08T16:18:34.095" v="1425" actId="47"/>
        <pc:sldMkLst>
          <pc:docMk/>
          <pc:sldMk cId="940892843" sldId="384"/>
        </pc:sldMkLst>
      </pc:sldChg>
      <pc:sldChg chg="modSp del mod ord">
        <pc:chgData name="Lars Edvin Gjelstad" userId="b6b830ef-79c7-4197-bf77-7d4831f72090" providerId="ADAL" clId="{3F0A8FC1-34A2-4247-873C-2DC00E07A56E}" dt="2025-11-09T14:50:22.269" v="4917" actId="47"/>
        <pc:sldMkLst>
          <pc:docMk/>
          <pc:sldMk cId="3580793315" sldId="385"/>
        </pc:sldMkLst>
        <pc:spChg chg="mod">
          <ac:chgData name="Lars Edvin Gjelstad" userId="b6b830ef-79c7-4197-bf77-7d4831f72090" providerId="ADAL" clId="{3F0A8FC1-34A2-4247-873C-2DC00E07A56E}" dt="2025-11-09T10:13:09.500" v="3511" actId="6549"/>
          <ac:spMkLst>
            <pc:docMk/>
            <pc:sldMk cId="3580793315" sldId="385"/>
            <ac:spMk id="2" creationId="{BFCB6691-8712-9AC5-BCF6-3FCB4C751D87}"/>
          </ac:spMkLst>
        </pc:spChg>
        <pc:spChg chg="mod">
          <ac:chgData name="Lars Edvin Gjelstad" userId="b6b830ef-79c7-4197-bf77-7d4831f72090" providerId="ADAL" clId="{3F0A8FC1-34A2-4247-873C-2DC00E07A56E}" dt="2025-11-08T18:11:33.670" v="2123" actId="6549"/>
          <ac:spMkLst>
            <pc:docMk/>
            <pc:sldMk cId="3580793315" sldId="385"/>
            <ac:spMk id="3" creationId="{3C4ACC52-F257-E2A1-18AA-5CBE220E2BB9}"/>
          </ac:spMkLst>
        </pc:spChg>
      </pc:sldChg>
      <pc:sldChg chg="del">
        <pc:chgData name="Lars Edvin Gjelstad" userId="b6b830ef-79c7-4197-bf77-7d4831f72090" providerId="ADAL" clId="{3F0A8FC1-34A2-4247-873C-2DC00E07A56E}" dt="2025-11-08T16:18:24.496" v="1423" actId="47"/>
        <pc:sldMkLst>
          <pc:docMk/>
          <pc:sldMk cId="75901998" sldId="386"/>
        </pc:sldMkLst>
      </pc:sldChg>
      <pc:sldChg chg="addSp delSp modSp mod ord modNotesTx">
        <pc:chgData name="Lars Edvin Gjelstad" userId="b6b830ef-79c7-4197-bf77-7d4831f72090" providerId="ADAL" clId="{3F0A8FC1-34A2-4247-873C-2DC00E07A56E}" dt="2025-11-09T21:55:56.243" v="12009" actId="6549"/>
        <pc:sldMkLst>
          <pc:docMk/>
          <pc:sldMk cId="3061701635" sldId="388"/>
        </pc:sldMkLst>
        <pc:spChg chg="add del mod">
          <ac:chgData name="Lars Edvin Gjelstad" userId="b6b830ef-79c7-4197-bf77-7d4831f72090" providerId="ADAL" clId="{3F0A8FC1-34A2-4247-873C-2DC00E07A56E}" dt="2025-11-09T15:51:05.558" v="6761" actId="1076"/>
          <ac:spMkLst>
            <pc:docMk/>
            <pc:sldMk cId="3061701635" sldId="388"/>
            <ac:spMk id="6" creationId="{B6DA190C-5FCF-9308-2C34-12CAFC12D511}"/>
          </ac:spMkLst>
        </pc:spChg>
        <pc:spChg chg="del">
          <ac:chgData name="Lars Edvin Gjelstad" userId="b6b830ef-79c7-4197-bf77-7d4831f72090" providerId="ADAL" clId="{3F0A8FC1-34A2-4247-873C-2DC00E07A56E}" dt="2025-11-09T14:58:33.932" v="5385" actId="478"/>
          <ac:spMkLst>
            <pc:docMk/>
            <pc:sldMk cId="3061701635" sldId="388"/>
            <ac:spMk id="12" creationId="{091497E5-D249-9731-92D3-98B89328EE0F}"/>
          </ac:spMkLst>
        </pc:spChg>
        <pc:picChg chg="del mod">
          <ac:chgData name="Lars Edvin Gjelstad" userId="b6b830ef-79c7-4197-bf77-7d4831f72090" providerId="ADAL" clId="{3F0A8FC1-34A2-4247-873C-2DC00E07A56E}" dt="2025-11-09T15:49:11.154" v="6700" actId="478"/>
          <ac:picMkLst>
            <pc:docMk/>
            <pc:sldMk cId="3061701635" sldId="388"/>
            <ac:picMk id="10" creationId="{30CA7EEF-3781-350C-A161-433D58D3E37D}"/>
          </ac:picMkLst>
        </pc:picChg>
      </pc:sldChg>
      <pc:sldChg chg="modSp del mod">
        <pc:chgData name="Lars Edvin Gjelstad" userId="b6b830ef-79c7-4197-bf77-7d4831f72090" providerId="ADAL" clId="{3F0A8FC1-34A2-4247-873C-2DC00E07A56E}" dt="2025-11-09T15:02:00.924" v="5392" actId="47"/>
        <pc:sldMkLst>
          <pc:docMk/>
          <pc:sldMk cId="138778963" sldId="389"/>
        </pc:sldMkLst>
        <pc:spChg chg="mod">
          <ac:chgData name="Lars Edvin Gjelstad" userId="b6b830ef-79c7-4197-bf77-7d4831f72090" providerId="ADAL" clId="{3F0A8FC1-34A2-4247-873C-2DC00E07A56E}" dt="2025-11-09T15:01:32.372" v="5390" actId="6549"/>
          <ac:spMkLst>
            <pc:docMk/>
            <pc:sldMk cId="138778963" sldId="389"/>
            <ac:spMk id="3" creationId="{C5BD856C-A3A6-4E94-B858-446F4EAAF28A}"/>
          </ac:spMkLst>
        </pc:spChg>
        <pc:spChg chg="mod">
          <ac:chgData name="Lars Edvin Gjelstad" userId="b6b830ef-79c7-4197-bf77-7d4831f72090" providerId="ADAL" clId="{3F0A8FC1-34A2-4247-873C-2DC00E07A56E}" dt="2025-11-09T15:01:35.713" v="5391" actId="6549"/>
          <ac:spMkLst>
            <pc:docMk/>
            <pc:sldMk cId="138778963" sldId="389"/>
            <ac:spMk id="8" creationId="{E47A53B5-757F-0D1A-CC3F-F17D376CA886}"/>
          </ac:spMkLst>
        </pc:spChg>
      </pc:sldChg>
      <pc:sldChg chg="modSp mod ord">
        <pc:chgData name="Lars Edvin Gjelstad" userId="b6b830ef-79c7-4197-bf77-7d4831f72090" providerId="ADAL" clId="{3F0A8FC1-34A2-4247-873C-2DC00E07A56E}" dt="2025-11-09T15:14:32.255" v="5652" actId="20577"/>
        <pc:sldMkLst>
          <pc:docMk/>
          <pc:sldMk cId="3781904458" sldId="390"/>
        </pc:sldMkLst>
        <pc:spChg chg="mod">
          <ac:chgData name="Lars Edvin Gjelstad" userId="b6b830ef-79c7-4197-bf77-7d4831f72090" providerId="ADAL" clId="{3F0A8FC1-34A2-4247-873C-2DC00E07A56E}" dt="2025-11-09T15:14:32.255" v="5652" actId="20577"/>
          <ac:spMkLst>
            <pc:docMk/>
            <pc:sldMk cId="3781904458" sldId="390"/>
            <ac:spMk id="7" creationId="{D3AED5B5-0532-DFF9-9D98-2A758DE3C6F0}"/>
          </ac:spMkLst>
        </pc:spChg>
      </pc:sldChg>
      <pc:sldChg chg="addSp delSp modSp mod modNotesTx">
        <pc:chgData name="Lars Edvin Gjelstad" userId="b6b830ef-79c7-4197-bf77-7d4831f72090" providerId="ADAL" clId="{3F0A8FC1-34A2-4247-873C-2DC00E07A56E}" dt="2025-11-09T21:35:08.843" v="11416" actId="6549"/>
        <pc:sldMkLst>
          <pc:docMk/>
          <pc:sldMk cId="2259518824" sldId="391"/>
        </pc:sldMkLst>
        <pc:spChg chg="add del mod">
          <ac:chgData name="Lars Edvin Gjelstad" userId="b6b830ef-79c7-4197-bf77-7d4831f72090" providerId="ADAL" clId="{3F0A8FC1-34A2-4247-873C-2DC00E07A56E}" dt="2025-11-08T15:21:36.109" v="1267"/>
          <ac:spMkLst>
            <pc:docMk/>
            <pc:sldMk cId="2259518824" sldId="391"/>
            <ac:spMk id="3" creationId="{C2BF9859-8162-AE82-E176-050854BB4E17}"/>
          </ac:spMkLst>
        </pc:spChg>
        <pc:spChg chg="mod">
          <ac:chgData name="Lars Edvin Gjelstad" userId="b6b830ef-79c7-4197-bf77-7d4831f72090" providerId="ADAL" clId="{3F0A8FC1-34A2-4247-873C-2DC00E07A56E}" dt="2025-11-09T17:06:55.638" v="8504" actId="14100"/>
          <ac:spMkLst>
            <pc:docMk/>
            <pc:sldMk cId="2259518824" sldId="391"/>
            <ac:spMk id="1031" creationId="{9089C07B-8B9E-1D94-CB2D-5751D97714BF}"/>
          </ac:spMkLst>
        </pc:spChg>
        <pc:spChg chg="mod">
          <ac:chgData name="Lars Edvin Gjelstad" userId="b6b830ef-79c7-4197-bf77-7d4831f72090" providerId="ADAL" clId="{3F0A8FC1-34A2-4247-873C-2DC00E07A56E}" dt="2025-11-09T17:08:00.448" v="8539" actId="20577"/>
          <ac:spMkLst>
            <pc:docMk/>
            <pc:sldMk cId="2259518824" sldId="391"/>
            <ac:spMk id="1033" creationId="{6B967B8B-CC2A-70EC-8464-63BD20F9268E}"/>
          </ac:spMkLst>
        </pc:spChg>
        <pc:picChg chg="del">
          <ac:chgData name="Lars Edvin Gjelstad" userId="b6b830ef-79c7-4197-bf77-7d4831f72090" providerId="ADAL" clId="{3F0A8FC1-34A2-4247-873C-2DC00E07A56E}" dt="2025-11-09T14:51:57.938" v="4921" actId="478"/>
          <ac:picMkLst>
            <pc:docMk/>
            <pc:sldMk cId="2259518824" sldId="391"/>
            <ac:picMk id="2" creationId="{5189A886-E772-C1C2-60AC-5F8F0D435A83}"/>
          </ac:picMkLst>
        </pc:picChg>
        <pc:picChg chg="add mod">
          <ac:chgData name="Lars Edvin Gjelstad" userId="b6b830ef-79c7-4197-bf77-7d4831f72090" providerId="ADAL" clId="{3F0A8FC1-34A2-4247-873C-2DC00E07A56E}" dt="2025-11-09T16:30:46.080" v="7492" actId="14100"/>
          <ac:picMkLst>
            <pc:docMk/>
            <pc:sldMk cId="2259518824" sldId="391"/>
            <ac:picMk id="4" creationId="{4DA3F8FE-52B9-222F-60C0-22150CF9FDB6}"/>
          </ac:picMkLst>
        </pc:picChg>
        <pc:picChg chg="del">
          <ac:chgData name="Lars Edvin Gjelstad" userId="b6b830ef-79c7-4197-bf77-7d4831f72090" providerId="ADAL" clId="{3F0A8FC1-34A2-4247-873C-2DC00E07A56E}" dt="2025-11-08T15:21:29.994" v="1266" actId="21"/>
          <ac:picMkLst>
            <pc:docMk/>
            <pc:sldMk cId="2259518824" sldId="391"/>
            <ac:picMk id="1028" creationId="{766D31BE-EFBC-B958-4FB7-16177B3950E0}"/>
          </ac:picMkLst>
        </pc:picChg>
      </pc:sldChg>
      <pc:sldChg chg="modSp mod ord modNotesTx">
        <pc:chgData name="Lars Edvin Gjelstad" userId="b6b830ef-79c7-4197-bf77-7d4831f72090" providerId="ADAL" clId="{3F0A8FC1-34A2-4247-873C-2DC00E07A56E}" dt="2025-11-09T21:49:06.924" v="11815" actId="20577"/>
        <pc:sldMkLst>
          <pc:docMk/>
          <pc:sldMk cId="359448826" sldId="392"/>
        </pc:sldMkLst>
        <pc:spChg chg="mod">
          <ac:chgData name="Lars Edvin Gjelstad" userId="b6b830ef-79c7-4197-bf77-7d4831f72090" providerId="ADAL" clId="{3F0A8FC1-34A2-4247-873C-2DC00E07A56E}" dt="2025-11-09T17:04:29.466" v="8492" actId="20577"/>
          <ac:spMkLst>
            <pc:docMk/>
            <pc:sldMk cId="359448826" sldId="392"/>
            <ac:spMk id="2" creationId="{253C22FB-7AFE-D345-12E8-94FCECC0B510}"/>
          </ac:spMkLst>
        </pc:spChg>
        <pc:spChg chg="mod">
          <ac:chgData name="Lars Edvin Gjelstad" userId="b6b830ef-79c7-4197-bf77-7d4831f72090" providerId="ADAL" clId="{3F0A8FC1-34A2-4247-873C-2DC00E07A56E}" dt="2025-11-09T21:47:57.439" v="11773" actId="20577"/>
          <ac:spMkLst>
            <pc:docMk/>
            <pc:sldMk cId="359448826" sldId="392"/>
            <ac:spMk id="3" creationId="{289A8238-8A43-B7BF-1713-E00B931E5353}"/>
          </ac:spMkLst>
        </pc:spChg>
        <pc:picChg chg="mod">
          <ac:chgData name="Lars Edvin Gjelstad" userId="b6b830ef-79c7-4197-bf77-7d4831f72090" providerId="ADAL" clId="{3F0A8FC1-34A2-4247-873C-2DC00E07A56E}" dt="2025-11-09T16:45:52.504" v="8148" actId="14100"/>
          <ac:picMkLst>
            <pc:docMk/>
            <pc:sldMk cId="359448826" sldId="392"/>
            <ac:picMk id="7" creationId="{7BF2FB52-FEC2-799D-780D-9467AD6E86FE}"/>
          </ac:picMkLst>
        </pc:picChg>
      </pc:sldChg>
      <pc:sldChg chg="del">
        <pc:chgData name="Lars Edvin Gjelstad" userId="b6b830ef-79c7-4197-bf77-7d4831f72090" providerId="ADAL" clId="{3F0A8FC1-34A2-4247-873C-2DC00E07A56E}" dt="2025-11-08T16:18:17.345" v="1422" actId="47"/>
        <pc:sldMkLst>
          <pc:docMk/>
          <pc:sldMk cId="1825258738" sldId="394"/>
        </pc:sldMkLst>
      </pc:sldChg>
      <pc:sldChg chg="del">
        <pc:chgData name="Lars Edvin Gjelstad" userId="b6b830ef-79c7-4197-bf77-7d4831f72090" providerId="ADAL" clId="{3F0A8FC1-34A2-4247-873C-2DC00E07A56E}" dt="2025-11-07T13:22:14.423" v="0" actId="47"/>
        <pc:sldMkLst>
          <pc:docMk/>
          <pc:sldMk cId="2812675601" sldId="396"/>
        </pc:sldMkLst>
      </pc:sldChg>
      <pc:sldChg chg="modSp del mod">
        <pc:chgData name="Lars Edvin Gjelstad" userId="b6b830ef-79c7-4197-bf77-7d4831f72090" providerId="ADAL" clId="{3F0A8FC1-34A2-4247-873C-2DC00E07A56E}" dt="2025-11-08T16:15:50.791" v="1401" actId="47"/>
        <pc:sldMkLst>
          <pc:docMk/>
          <pc:sldMk cId="3180544592" sldId="397"/>
        </pc:sldMkLst>
        <pc:spChg chg="mod">
          <ac:chgData name="Lars Edvin Gjelstad" userId="b6b830ef-79c7-4197-bf77-7d4831f72090" providerId="ADAL" clId="{3F0A8FC1-34A2-4247-873C-2DC00E07A56E}" dt="2025-11-08T16:08:41.063" v="1366" actId="21"/>
          <ac:spMkLst>
            <pc:docMk/>
            <pc:sldMk cId="3180544592" sldId="397"/>
            <ac:spMk id="2" creationId="{488E5633-77E3-A0A9-989F-B2FFB268E614}"/>
          </ac:spMkLst>
        </pc:spChg>
      </pc:sldChg>
      <pc:sldChg chg="modSp del mod">
        <pc:chgData name="Lars Edvin Gjelstad" userId="b6b830ef-79c7-4197-bf77-7d4831f72090" providerId="ADAL" clId="{3F0A8FC1-34A2-4247-873C-2DC00E07A56E}" dt="2025-11-09T10:16:03.663" v="3514" actId="47"/>
        <pc:sldMkLst>
          <pc:docMk/>
          <pc:sldMk cId="3787979729" sldId="398"/>
        </pc:sldMkLst>
        <pc:picChg chg="mod">
          <ac:chgData name="Lars Edvin Gjelstad" userId="b6b830ef-79c7-4197-bf77-7d4831f72090" providerId="ADAL" clId="{3F0A8FC1-34A2-4247-873C-2DC00E07A56E}" dt="2025-11-09T10:15:17.794" v="3513" actId="1076"/>
          <ac:picMkLst>
            <pc:docMk/>
            <pc:sldMk cId="3787979729" sldId="398"/>
            <ac:picMk id="3" creationId="{41C242AE-C0FC-F4BF-3D18-41D6DF8693B7}"/>
          </ac:picMkLst>
        </pc:picChg>
      </pc:sldChg>
      <pc:sldChg chg="modSp del mod modNotesTx">
        <pc:chgData name="Lars Edvin Gjelstad" userId="b6b830ef-79c7-4197-bf77-7d4831f72090" providerId="ADAL" clId="{3F0A8FC1-34A2-4247-873C-2DC00E07A56E}" dt="2025-11-09T15:33:50.006" v="5842" actId="47"/>
        <pc:sldMkLst>
          <pc:docMk/>
          <pc:sldMk cId="2519034023" sldId="399"/>
        </pc:sldMkLst>
        <pc:spChg chg="mod">
          <ac:chgData name="Lars Edvin Gjelstad" userId="b6b830ef-79c7-4197-bf77-7d4831f72090" providerId="ADAL" clId="{3F0A8FC1-34A2-4247-873C-2DC00E07A56E}" dt="2025-11-09T15:03:33.369" v="5396" actId="14100"/>
          <ac:spMkLst>
            <pc:docMk/>
            <pc:sldMk cId="2519034023" sldId="399"/>
            <ac:spMk id="2" creationId="{0721FBEF-94F3-A93A-9CF1-82D31C7AD085}"/>
          </ac:spMkLst>
        </pc:spChg>
        <pc:spChg chg="mod">
          <ac:chgData name="Lars Edvin Gjelstad" userId="b6b830ef-79c7-4197-bf77-7d4831f72090" providerId="ADAL" clId="{3F0A8FC1-34A2-4247-873C-2DC00E07A56E}" dt="2025-11-09T15:33:13.890" v="5838" actId="21"/>
          <ac:spMkLst>
            <pc:docMk/>
            <pc:sldMk cId="2519034023" sldId="399"/>
            <ac:spMk id="3" creationId="{ED7B856D-6735-4E7D-8E61-931EB104EFE0}"/>
          </ac:spMkLst>
        </pc:spChg>
      </pc:sldChg>
      <pc:sldChg chg="addSp delSp modSp mod modClrScheme chgLayout modNotesTx">
        <pc:chgData name="Lars Edvin Gjelstad" userId="b6b830ef-79c7-4197-bf77-7d4831f72090" providerId="ADAL" clId="{3F0A8FC1-34A2-4247-873C-2DC00E07A56E}" dt="2025-11-09T22:05:53.523" v="12506" actId="20577"/>
        <pc:sldMkLst>
          <pc:docMk/>
          <pc:sldMk cId="434387071" sldId="400"/>
        </pc:sldMkLst>
        <pc:spChg chg="mod ord">
          <ac:chgData name="Lars Edvin Gjelstad" userId="b6b830ef-79c7-4197-bf77-7d4831f72090" providerId="ADAL" clId="{3F0A8FC1-34A2-4247-873C-2DC00E07A56E}" dt="2025-11-09T21:30:32.867" v="10847" actId="113"/>
          <ac:spMkLst>
            <pc:docMk/>
            <pc:sldMk cId="434387071" sldId="400"/>
            <ac:spMk id="2" creationId="{85BB7EA8-DA1B-1D90-5085-82482034E003}"/>
          </ac:spMkLst>
        </pc:spChg>
        <pc:spChg chg="mod ord">
          <ac:chgData name="Lars Edvin Gjelstad" userId="b6b830ef-79c7-4197-bf77-7d4831f72090" providerId="ADAL" clId="{3F0A8FC1-34A2-4247-873C-2DC00E07A56E}" dt="2025-11-09T21:33:04.589" v="10915" actId="255"/>
          <ac:spMkLst>
            <pc:docMk/>
            <pc:sldMk cId="434387071" sldId="400"/>
            <ac:spMk id="3" creationId="{D6368D53-702F-40D6-5CA6-843FBAFE84EE}"/>
          </ac:spMkLst>
        </pc:spChg>
        <pc:spChg chg="del mod ord">
          <ac:chgData name="Lars Edvin Gjelstad" userId="b6b830ef-79c7-4197-bf77-7d4831f72090" providerId="ADAL" clId="{3F0A8FC1-34A2-4247-873C-2DC00E07A56E}" dt="2025-11-09T21:29:07.423" v="10832" actId="26606"/>
          <ac:spMkLst>
            <pc:docMk/>
            <pc:sldMk cId="434387071" sldId="400"/>
            <ac:spMk id="4" creationId="{56FD8CEA-3CC3-4A44-855E-4BF520ADFDF1}"/>
          </ac:spMkLst>
        </pc:spChg>
        <pc:spChg chg="mod ord">
          <ac:chgData name="Lars Edvin Gjelstad" userId="b6b830ef-79c7-4197-bf77-7d4831f72090" providerId="ADAL" clId="{3F0A8FC1-34A2-4247-873C-2DC00E07A56E}" dt="2025-11-09T21:29:07.423" v="10832" actId="26606"/>
          <ac:spMkLst>
            <pc:docMk/>
            <pc:sldMk cId="434387071" sldId="400"/>
            <ac:spMk id="5" creationId="{D645EEBC-3D8E-518D-622C-A9B3E5CF245A}"/>
          </ac:spMkLst>
        </pc:spChg>
        <pc:spChg chg="add del mod ord">
          <ac:chgData name="Lars Edvin Gjelstad" userId="b6b830ef-79c7-4197-bf77-7d4831f72090" providerId="ADAL" clId="{3F0A8FC1-34A2-4247-873C-2DC00E07A56E}" dt="2025-11-09T21:28:58.061" v="10831"/>
          <ac:spMkLst>
            <pc:docMk/>
            <pc:sldMk cId="434387071" sldId="400"/>
            <ac:spMk id="6" creationId="{9AA648B1-69D1-C6D3-C6A5-C398CA279174}"/>
          </ac:spMkLst>
        </pc:spChg>
        <pc:spChg chg="add">
          <ac:chgData name="Lars Edvin Gjelstad" userId="b6b830ef-79c7-4197-bf77-7d4831f72090" providerId="ADAL" clId="{3F0A8FC1-34A2-4247-873C-2DC00E07A56E}" dt="2025-11-09T21:29:07.423" v="10832" actId="26606"/>
          <ac:spMkLst>
            <pc:docMk/>
            <pc:sldMk cId="434387071" sldId="400"/>
            <ac:spMk id="12" creationId="{DE1FBFDE-9FC0-97AF-5DFA-CCADDBC79E0B}"/>
          </ac:spMkLst>
        </pc:spChg>
        <pc:picChg chg="add mod modCrop">
          <ac:chgData name="Lars Edvin Gjelstad" userId="b6b830ef-79c7-4197-bf77-7d4831f72090" providerId="ADAL" clId="{3F0A8FC1-34A2-4247-873C-2DC00E07A56E}" dt="2025-11-09T21:29:36.679" v="10837" actId="1076"/>
          <ac:picMkLst>
            <pc:docMk/>
            <pc:sldMk cId="434387071" sldId="400"/>
            <ac:picMk id="7" creationId="{DBECA08C-069B-A1C9-8ECB-3CA95D324CEB}"/>
          </ac:picMkLst>
        </pc:picChg>
      </pc:sldChg>
      <pc:sldChg chg="del modNotesTx">
        <pc:chgData name="Lars Edvin Gjelstad" userId="b6b830ef-79c7-4197-bf77-7d4831f72090" providerId="ADAL" clId="{3F0A8FC1-34A2-4247-873C-2DC00E07A56E}" dt="2025-11-09T10:12:38.411" v="3475" actId="47"/>
        <pc:sldMkLst>
          <pc:docMk/>
          <pc:sldMk cId="388416420" sldId="401"/>
        </pc:sldMkLst>
      </pc:sldChg>
      <pc:sldChg chg="addSp delSp modSp mod modClrScheme chgLayout modNotesTx">
        <pc:chgData name="Lars Edvin Gjelstad" userId="b6b830ef-79c7-4197-bf77-7d4831f72090" providerId="ADAL" clId="{3F0A8FC1-34A2-4247-873C-2DC00E07A56E}" dt="2025-11-09T16:25:18.340" v="7434" actId="20577"/>
        <pc:sldMkLst>
          <pc:docMk/>
          <pc:sldMk cId="3334172264" sldId="402"/>
        </pc:sldMkLst>
        <pc:spChg chg="mod ord">
          <ac:chgData name="Lars Edvin Gjelstad" userId="b6b830ef-79c7-4197-bf77-7d4831f72090" providerId="ADAL" clId="{3F0A8FC1-34A2-4247-873C-2DC00E07A56E}" dt="2025-11-08T19:04:15.637" v="3362" actId="207"/>
          <ac:spMkLst>
            <pc:docMk/>
            <pc:sldMk cId="3334172264" sldId="402"/>
            <ac:spMk id="2" creationId="{C8A7C1C0-8EAC-6C64-8335-56AA80C01070}"/>
          </ac:spMkLst>
        </pc:spChg>
        <pc:spChg chg="mod ord">
          <ac:chgData name="Lars Edvin Gjelstad" userId="b6b830ef-79c7-4197-bf77-7d4831f72090" providerId="ADAL" clId="{3F0A8FC1-34A2-4247-873C-2DC00E07A56E}" dt="2025-11-09T16:25:18.340" v="7434" actId="20577"/>
          <ac:spMkLst>
            <pc:docMk/>
            <pc:sldMk cId="3334172264" sldId="402"/>
            <ac:spMk id="3" creationId="{CDEF4348-C40C-B91C-88AF-05C58FD5863C}"/>
          </ac:spMkLst>
        </pc:spChg>
        <pc:spChg chg="add del mod ord">
          <ac:chgData name="Lars Edvin Gjelstad" userId="b6b830ef-79c7-4197-bf77-7d4831f72090" providerId="ADAL" clId="{3F0A8FC1-34A2-4247-873C-2DC00E07A56E}" dt="2025-11-08T19:00:09.551" v="3336"/>
          <ac:spMkLst>
            <pc:docMk/>
            <pc:sldMk cId="3334172264" sldId="402"/>
            <ac:spMk id="4" creationId="{E7C33BEB-85AE-FEBF-799E-2379E8248A08}"/>
          </ac:spMkLst>
        </pc:spChg>
        <pc:spChg chg="add mod">
          <ac:chgData name="Lars Edvin Gjelstad" userId="b6b830ef-79c7-4197-bf77-7d4831f72090" providerId="ADAL" clId="{3F0A8FC1-34A2-4247-873C-2DC00E07A56E}" dt="2025-11-08T19:03:24.633" v="3358" actId="1076"/>
          <ac:spMkLst>
            <pc:docMk/>
            <pc:sldMk cId="3334172264" sldId="402"/>
            <ac:spMk id="5" creationId="{8C94390F-D943-A543-C441-9D5DC39234B0}"/>
          </ac:spMkLst>
        </pc:spChg>
        <pc:picChg chg="add mod">
          <ac:chgData name="Lars Edvin Gjelstad" userId="b6b830ef-79c7-4197-bf77-7d4831f72090" providerId="ADAL" clId="{3F0A8FC1-34A2-4247-873C-2DC00E07A56E}" dt="2025-11-08T19:03:21.049" v="3357" actId="14100"/>
          <ac:picMkLst>
            <pc:docMk/>
            <pc:sldMk cId="3334172264" sldId="402"/>
            <ac:picMk id="6146" creationId="{278242D5-D742-2264-4EF6-6D714C31CBA4}"/>
          </ac:picMkLst>
        </pc:picChg>
      </pc:sldChg>
      <pc:sldChg chg="addSp delSp modSp new del mod setBg modClrScheme chgLayout modNotesTx">
        <pc:chgData name="Lars Edvin Gjelstad" userId="b6b830ef-79c7-4197-bf77-7d4831f72090" providerId="ADAL" clId="{3F0A8FC1-34A2-4247-873C-2DC00E07A56E}" dt="2025-11-08T18:47:21.523" v="3012" actId="47"/>
        <pc:sldMkLst>
          <pc:docMk/>
          <pc:sldMk cId="3109659510" sldId="403"/>
        </pc:sldMkLst>
        <pc:spChg chg="mod ord">
          <ac:chgData name="Lars Edvin Gjelstad" userId="b6b830ef-79c7-4197-bf77-7d4831f72090" providerId="ADAL" clId="{3F0A8FC1-34A2-4247-873C-2DC00E07A56E}" dt="2025-11-08T18:46:29.366" v="3010" actId="20577"/>
          <ac:spMkLst>
            <pc:docMk/>
            <pc:sldMk cId="3109659510" sldId="403"/>
            <ac:spMk id="2" creationId="{671AD9AE-80EC-5239-2081-1D13D699F4DC}"/>
          </ac:spMkLst>
        </pc:spChg>
        <pc:spChg chg="mod ord">
          <ac:chgData name="Lars Edvin Gjelstad" userId="b6b830ef-79c7-4197-bf77-7d4831f72090" providerId="ADAL" clId="{3F0A8FC1-34A2-4247-873C-2DC00E07A56E}" dt="2025-11-08T18:29:53.486" v="2927" actId="6549"/>
          <ac:spMkLst>
            <pc:docMk/>
            <pc:sldMk cId="3109659510" sldId="403"/>
            <ac:spMk id="3" creationId="{2ED8FDEC-B451-CED5-125F-6E2B445E6FFE}"/>
          </ac:spMkLst>
        </pc:spChg>
        <pc:spChg chg="add mod">
          <ac:chgData name="Lars Edvin Gjelstad" userId="b6b830ef-79c7-4197-bf77-7d4831f72090" providerId="ADAL" clId="{3F0A8FC1-34A2-4247-873C-2DC00E07A56E}" dt="2025-11-08T18:29:57.169" v="2928" actId="478"/>
          <ac:spMkLst>
            <pc:docMk/>
            <pc:sldMk cId="3109659510" sldId="403"/>
            <ac:spMk id="10" creationId="{B5D0FB7E-331C-F9AB-43DD-15D0068248C8}"/>
          </ac:spMkLst>
        </pc:spChg>
        <pc:picChg chg="add del mod">
          <ac:chgData name="Lars Edvin Gjelstad" userId="b6b830ef-79c7-4197-bf77-7d4831f72090" providerId="ADAL" clId="{3F0A8FC1-34A2-4247-873C-2DC00E07A56E}" dt="2025-11-08T18:29:57.169" v="2928" actId="478"/>
          <ac:picMkLst>
            <pc:docMk/>
            <pc:sldMk cId="3109659510" sldId="403"/>
            <ac:picMk id="8" creationId="{EF30BB73-C232-C79F-0574-489446A7A2CA}"/>
          </ac:picMkLst>
        </pc:picChg>
      </pc:sldChg>
      <pc:sldChg chg="addSp delSp modSp add mod ord modClrScheme chgLayout modNotesTx">
        <pc:chgData name="Lars Edvin Gjelstad" userId="b6b830ef-79c7-4197-bf77-7d4831f72090" providerId="ADAL" clId="{3F0A8FC1-34A2-4247-873C-2DC00E07A56E}" dt="2025-11-09T22:10:58.655" v="13044" actId="20577"/>
        <pc:sldMkLst>
          <pc:docMk/>
          <pc:sldMk cId="265968801" sldId="404"/>
        </pc:sldMkLst>
        <pc:spChg chg="mod ord">
          <ac:chgData name="Lars Edvin Gjelstad" userId="b6b830ef-79c7-4197-bf77-7d4831f72090" providerId="ADAL" clId="{3F0A8FC1-34A2-4247-873C-2DC00E07A56E}" dt="2025-11-08T16:10:38.615" v="1381" actId="700"/>
          <ac:spMkLst>
            <pc:docMk/>
            <pc:sldMk cId="265968801" sldId="404"/>
            <ac:spMk id="2" creationId="{7B7F280D-8F6C-D1FF-1520-1196E1F126D2}"/>
          </ac:spMkLst>
        </pc:spChg>
        <pc:spChg chg="add del mod">
          <ac:chgData name="Lars Edvin Gjelstad" userId="b6b830ef-79c7-4197-bf77-7d4831f72090" providerId="ADAL" clId="{3F0A8FC1-34A2-4247-873C-2DC00E07A56E}" dt="2025-11-08T16:07:07.122" v="1354" actId="26606"/>
          <ac:spMkLst>
            <pc:docMk/>
            <pc:sldMk cId="265968801" sldId="404"/>
            <ac:spMk id="4" creationId="{25D6B3AC-99EA-CC17-4EE3-C047F4582921}"/>
          </ac:spMkLst>
        </pc:spChg>
        <pc:spChg chg="add del mod">
          <ac:chgData name="Lars Edvin Gjelstad" userId="b6b830ef-79c7-4197-bf77-7d4831f72090" providerId="ADAL" clId="{3F0A8FC1-34A2-4247-873C-2DC00E07A56E}" dt="2025-11-08T15:21:50.389" v="1269"/>
          <ac:spMkLst>
            <pc:docMk/>
            <pc:sldMk cId="265968801" sldId="404"/>
            <ac:spMk id="5" creationId="{E500759D-7794-F2BA-16DA-96BAC7221F09}"/>
          </ac:spMkLst>
        </pc:spChg>
        <pc:spChg chg="ord">
          <ac:chgData name="Lars Edvin Gjelstad" userId="b6b830ef-79c7-4197-bf77-7d4831f72090" providerId="ADAL" clId="{3F0A8FC1-34A2-4247-873C-2DC00E07A56E}" dt="2025-11-08T16:07:07.122" v="1354" actId="26606"/>
          <ac:spMkLst>
            <pc:docMk/>
            <pc:sldMk cId="265968801" sldId="404"/>
            <ac:spMk id="7" creationId="{21A9B503-D366-DFDC-FA7E-22709F725F6D}"/>
          </ac:spMkLst>
        </pc:spChg>
        <pc:spChg chg="add del mod">
          <ac:chgData name="Lars Edvin Gjelstad" userId="b6b830ef-79c7-4197-bf77-7d4831f72090" providerId="ADAL" clId="{3F0A8FC1-34A2-4247-873C-2DC00E07A56E}" dt="2025-11-08T16:07:07.122" v="1354" actId="26606"/>
          <ac:spMkLst>
            <pc:docMk/>
            <pc:sldMk cId="265968801" sldId="404"/>
            <ac:spMk id="10" creationId="{FC71E26E-8B87-EEE8-D8AB-DE5628BF2100}"/>
          </ac:spMkLst>
        </pc:spChg>
        <pc:spChg chg="add mod">
          <ac:chgData name="Lars Edvin Gjelstad" userId="b6b830ef-79c7-4197-bf77-7d4831f72090" providerId="ADAL" clId="{3F0A8FC1-34A2-4247-873C-2DC00E07A56E}" dt="2025-11-08T16:10:14.532" v="1378" actId="26606"/>
          <ac:spMkLst>
            <pc:docMk/>
            <pc:sldMk cId="265968801" sldId="404"/>
            <ac:spMk id="12" creationId="{BC751698-CC12-18A7-9F02-91A09DAA71EC}"/>
          </ac:spMkLst>
        </pc:spChg>
        <pc:spChg chg="add del mod ord">
          <ac:chgData name="Lars Edvin Gjelstad" userId="b6b830ef-79c7-4197-bf77-7d4831f72090" providerId="ADAL" clId="{3F0A8FC1-34A2-4247-873C-2DC00E07A56E}" dt="2025-11-08T16:08:57.672" v="1367" actId="700"/>
          <ac:spMkLst>
            <pc:docMk/>
            <pc:sldMk cId="265968801" sldId="404"/>
            <ac:spMk id="14" creationId="{7D989881-CB48-EB45-2A05-2412F659A7B1}"/>
          </ac:spMkLst>
        </pc:spChg>
        <pc:spChg chg="add del mod ord">
          <ac:chgData name="Lars Edvin Gjelstad" userId="b6b830ef-79c7-4197-bf77-7d4831f72090" providerId="ADAL" clId="{3F0A8FC1-34A2-4247-873C-2DC00E07A56E}" dt="2025-11-08T16:10:38.615" v="1381" actId="700"/>
          <ac:spMkLst>
            <pc:docMk/>
            <pc:sldMk cId="265968801" sldId="404"/>
            <ac:spMk id="15" creationId="{7EF03A78-23FD-CAF7-BC77-811DDB435403}"/>
          </ac:spMkLst>
        </pc:spChg>
        <pc:spChg chg="add del mod">
          <ac:chgData name="Lars Edvin Gjelstad" userId="b6b830ef-79c7-4197-bf77-7d4831f72090" providerId="ADAL" clId="{3F0A8FC1-34A2-4247-873C-2DC00E07A56E}" dt="2025-11-08T16:07:05.481" v="1351" actId="26606"/>
          <ac:spMkLst>
            <pc:docMk/>
            <pc:sldMk cId="265968801" sldId="404"/>
            <ac:spMk id="16" creationId="{51334A13-BE23-F7DF-8371-9B37C9608AA2}"/>
          </ac:spMkLst>
        </pc:spChg>
        <pc:spChg chg="add del mod">
          <ac:chgData name="Lars Edvin Gjelstad" userId="b6b830ef-79c7-4197-bf77-7d4831f72090" providerId="ADAL" clId="{3F0A8FC1-34A2-4247-873C-2DC00E07A56E}" dt="2025-11-08T16:07:05.481" v="1351" actId="26606"/>
          <ac:spMkLst>
            <pc:docMk/>
            <pc:sldMk cId="265968801" sldId="404"/>
            <ac:spMk id="18" creationId="{A6CFA4B6-A183-ECEA-360C-AE992DB66A03}"/>
          </ac:spMkLst>
        </pc:spChg>
        <pc:spChg chg="add del mod ord">
          <ac:chgData name="Lars Edvin Gjelstad" userId="b6b830ef-79c7-4197-bf77-7d4831f72090" providerId="ADAL" clId="{3F0A8FC1-34A2-4247-873C-2DC00E07A56E}" dt="2025-11-08T16:13:59.940" v="1397"/>
          <ac:spMkLst>
            <pc:docMk/>
            <pc:sldMk cId="265968801" sldId="404"/>
            <ac:spMk id="19" creationId="{68AF9B61-30A0-16E1-73E4-922DCB6815BA}"/>
          </ac:spMkLst>
        </pc:spChg>
        <pc:spChg chg="add del mod">
          <ac:chgData name="Lars Edvin Gjelstad" userId="b6b830ef-79c7-4197-bf77-7d4831f72090" providerId="ADAL" clId="{3F0A8FC1-34A2-4247-873C-2DC00E07A56E}" dt="2025-11-08T16:07:07.112" v="1353" actId="26606"/>
          <ac:spMkLst>
            <pc:docMk/>
            <pc:sldMk cId="265968801" sldId="404"/>
            <ac:spMk id="20" creationId="{44456EEA-FC88-AC27-9870-B39FFDA9EFEB}"/>
          </ac:spMkLst>
        </pc:spChg>
        <pc:spChg chg="add mod">
          <ac:chgData name="Lars Edvin Gjelstad" userId="b6b830ef-79c7-4197-bf77-7d4831f72090" providerId="ADAL" clId="{3F0A8FC1-34A2-4247-873C-2DC00E07A56E}" dt="2025-11-09T09:55:05.360" v="3401" actId="948"/>
          <ac:spMkLst>
            <pc:docMk/>
            <pc:sldMk cId="265968801" sldId="404"/>
            <ac:spMk id="21" creationId="{27BC6AA0-E9F3-53AB-A9DF-582F3617E11B}"/>
          </ac:spMkLst>
        </pc:spChg>
        <pc:spChg chg="add del mod ord">
          <ac:chgData name="Lars Edvin Gjelstad" userId="b6b830ef-79c7-4197-bf77-7d4831f72090" providerId="ADAL" clId="{3F0A8FC1-34A2-4247-873C-2DC00E07A56E}" dt="2025-11-08T16:08:23.936" v="1364" actId="700"/>
          <ac:spMkLst>
            <pc:docMk/>
            <pc:sldMk cId="265968801" sldId="404"/>
            <ac:spMk id="22" creationId="{6B720C96-9307-E0E8-1739-FBA77BAB751A}"/>
          </ac:spMkLst>
        </pc:spChg>
        <pc:picChg chg="add mod">
          <ac:chgData name="Lars Edvin Gjelstad" userId="b6b830ef-79c7-4197-bf77-7d4831f72090" providerId="ADAL" clId="{3F0A8FC1-34A2-4247-873C-2DC00E07A56E}" dt="2025-11-09T16:31:29.737" v="7495" actId="1076"/>
          <ac:picMkLst>
            <pc:docMk/>
            <pc:sldMk cId="265968801" sldId="404"/>
            <ac:picMk id="3" creationId="{FF19956B-13E2-54A5-9A6F-3946AF3CD20A}"/>
          </ac:picMkLst>
        </pc:picChg>
        <pc:picChg chg="del">
          <ac:chgData name="Lars Edvin Gjelstad" userId="b6b830ef-79c7-4197-bf77-7d4831f72090" providerId="ADAL" clId="{3F0A8FC1-34A2-4247-873C-2DC00E07A56E}" dt="2025-11-08T15:21:45.925" v="1268" actId="478"/>
          <ac:picMkLst>
            <pc:docMk/>
            <pc:sldMk cId="265968801" sldId="404"/>
            <ac:picMk id="6" creationId="{D7EE8270-8CC1-3C44-16FA-DE8FD341D8BF}"/>
          </ac:picMkLst>
        </pc:picChg>
        <pc:picChg chg="add del mod">
          <ac:chgData name="Lars Edvin Gjelstad" userId="b6b830ef-79c7-4197-bf77-7d4831f72090" providerId="ADAL" clId="{3F0A8FC1-34A2-4247-873C-2DC00E07A56E}" dt="2025-11-08T16:06:11.008" v="1342" actId="478"/>
          <ac:picMkLst>
            <pc:docMk/>
            <pc:sldMk cId="265968801" sldId="404"/>
            <ac:picMk id="8" creationId="{A8114864-821F-DBB2-DCBB-7F3DBE0152EB}"/>
          </ac:picMkLst>
        </pc:picChg>
        <pc:picChg chg="add del mod">
          <ac:chgData name="Lars Edvin Gjelstad" userId="b6b830ef-79c7-4197-bf77-7d4831f72090" providerId="ADAL" clId="{3F0A8FC1-34A2-4247-873C-2DC00E07A56E}" dt="2025-11-08T16:07:29.997" v="1358" actId="478"/>
          <ac:picMkLst>
            <pc:docMk/>
            <pc:sldMk cId="265968801" sldId="404"/>
            <ac:picMk id="11" creationId="{68262AE9-596F-D42E-0557-430D118788AD}"/>
          </ac:picMkLst>
        </pc:picChg>
        <pc:picChg chg="add mod ord">
          <ac:chgData name="Lars Edvin Gjelstad" userId="b6b830ef-79c7-4197-bf77-7d4831f72090" providerId="ADAL" clId="{3F0A8FC1-34A2-4247-873C-2DC00E07A56E}" dt="2025-11-09T16:31:28.016" v="7494" actId="1076"/>
          <ac:picMkLst>
            <pc:docMk/>
            <pc:sldMk cId="265968801" sldId="404"/>
            <ac:picMk id="13" creationId="{BF90076D-F2C3-908A-537E-50E37967EE43}"/>
          </ac:picMkLst>
        </pc:picChg>
      </pc:sldChg>
      <pc:sldChg chg="addSp new del mod">
        <pc:chgData name="Lars Edvin Gjelstad" userId="b6b830ef-79c7-4197-bf77-7d4831f72090" providerId="ADAL" clId="{3F0A8FC1-34A2-4247-873C-2DC00E07A56E}" dt="2025-11-08T16:16:19.070" v="1403" actId="47"/>
        <pc:sldMkLst>
          <pc:docMk/>
          <pc:sldMk cId="190566788" sldId="405"/>
        </pc:sldMkLst>
        <pc:picChg chg="add">
          <ac:chgData name="Lars Edvin Gjelstad" userId="b6b830ef-79c7-4197-bf77-7d4831f72090" providerId="ADAL" clId="{3F0A8FC1-34A2-4247-873C-2DC00E07A56E}" dt="2025-11-08T15:56:40.785" v="1313" actId="22"/>
          <ac:picMkLst>
            <pc:docMk/>
            <pc:sldMk cId="190566788" sldId="405"/>
            <ac:picMk id="5" creationId="{63F9C70B-E02D-D33A-057A-0D9551AD808E}"/>
          </ac:picMkLst>
        </pc:picChg>
      </pc:sldChg>
      <pc:sldChg chg="addSp delSp new del">
        <pc:chgData name="Lars Edvin Gjelstad" userId="b6b830ef-79c7-4197-bf77-7d4831f72090" providerId="ADAL" clId="{3F0A8FC1-34A2-4247-873C-2DC00E07A56E}" dt="2025-11-08T15:54:09.348" v="1311" actId="47"/>
        <pc:sldMkLst>
          <pc:docMk/>
          <pc:sldMk cId="3308021408" sldId="405"/>
        </pc:sldMkLst>
        <pc:picChg chg="add del">
          <ac:chgData name="Lars Edvin Gjelstad" userId="b6b830ef-79c7-4197-bf77-7d4831f72090" providerId="ADAL" clId="{3F0A8FC1-34A2-4247-873C-2DC00E07A56E}" dt="2025-11-08T15:45:01.501" v="1295" actId="21"/>
          <ac:picMkLst>
            <pc:docMk/>
            <pc:sldMk cId="3308021408" sldId="405"/>
            <ac:picMk id="1026" creationId="{9A8D1571-B05B-24CF-7597-A0AF64A59276}"/>
          </ac:picMkLst>
        </pc:picChg>
      </pc:sldChg>
      <pc:sldChg chg="addSp delSp modSp new mod modClrScheme chgLayout modNotesTx">
        <pc:chgData name="Lars Edvin Gjelstad" userId="b6b830ef-79c7-4197-bf77-7d4831f72090" providerId="ADAL" clId="{3F0A8FC1-34A2-4247-873C-2DC00E07A56E}" dt="2025-11-09T21:56:53.442" v="12056" actId="20577"/>
        <pc:sldMkLst>
          <pc:docMk/>
          <pc:sldMk cId="476200686" sldId="406"/>
        </pc:sldMkLst>
        <pc:spChg chg="del">
          <ac:chgData name="Lars Edvin Gjelstad" userId="b6b830ef-79c7-4197-bf77-7d4831f72090" providerId="ADAL" clId="{3F0A8FC1-34A2-4247-873C-2DC00E07A56E}" dt="2025-11-08T16:04:30.893" v="1341" actId="26606"/>
          <ac:spMkLst>
            <pc:docMk/>
            <pc:sldMk cId="476200686" sldId="406"/>
            <ac:spMk id="2" creationId="{B33144D0-DF55-C1D6-D215-56CF0DEAAE2B}"/>
          </ac:spMkLst>
        </pc:spChg>
        <pc:spChg chg="add del mod ord">
          <ac:chgData name="Lars Edvin Gjelstad" userId="b6b830ef-79c7-4197-bf77-7d4831f72090" providerId="ADAL" clId="{3F0A8FC1-34A2-4247-873C-2DC00E07A56E}" dt="2025-11-09T12:51:10.230" v="4072" actId="700"/>
          <ac:spMkLst>
            <pc:docMk/>
            <pc:sldMk cId="476200686" sldId="406"/>
            <ac:spMk id="2" creationId="{E6259574-E06A-52EB-2CAA-F9031B93F0E7}"/>
          </ac:spMkLst>
        </pc:spChg>
        <pc:spChg chg="mod ord modVis">
          <ac:chgData name="Lars Edvin Gjelstad" userId="b6b830ef-79c7-4197-bf77-7d4831f72090" providerId="ADAL" clId="{3F0A8FC1-34A2-4247-873C-2DC00E07A56E}" dt="2025-11-09T13:29:30.176" v="4205" actId="26606"/>
          <ac:spMkLst>
            <pc:docMk/>
            <pc:sldMk cId="476200686" sldId="406"/>
            <ac:spMk id="3" creationId="{1D94193B-2531-FB06-7FAB-15D85583EB49}"/>
          </ac:spMkLst>
        </pc:spChg>
        <pc:spChg chg="add del mod ord">
          <ac:chgData name="Lars Edvin Gjelstad" userId="b6b830ef-79c7-4197-bf77-7d4831f72090" providerId="ADAL" clId="{3F0A8FC1-34A2-4247-873C-2DC00E07A56E}" dt="2025-11-09T12:51:10.230" v="4072" actId="700"/>
          <ac:spMkLst>
            <pc:docMk/>
            <pc:sldMk cId="476200686" sldId="406"/>
            <ac:spMk id="4" creationId="{5BEA9F10-9CB5-A78D-7D7A-E8BED7B9DB50}"/>
          </ac:spMkLst>
        </pc:spChg>
        <pc:spChg chg="add del mod ord">
          <ac:chgData name="Lars Edvin Gjelstad" userId="b6b830ef-79c7-4197-bf77-7d4831f72090" providerId="ADAL" clId="{3F0A8FC1-34A2-4247-873C-2DC00E07A56E}" dt="2025-11-09T12:51:10.230" v="4072" actId="700"/>
          <ac:spMkLst>
            <pc:docMk/>
            <pc:sldMk cId="476200686" sldId="406"/>
            <ac:spMk id="6" creationId="{9AAB4094-94D7-4C96-1DB6-821C47EECDEA}"/>
          </ac:spMkLst>
        </pc:spChg>
        <pc:spChg chg="add mod ord">
          <ac:chgData name="Lars Edvin Gjelstad" userId="b6b830ef-79c7-4197-bf77-7d4831f72090" providerId="ADAL" clId="{3F0A8FC1-34A2-4247-873C-2DC00E07A56E}" dt="2025-11-09T16:41:06.885" v="8078" actId="14100"/>
          <ac:spMkLst>
            <pc:docMk/>
            <pc:sldMk cId="476200686" sldId="406"/>
            <ac:spMk id="7" creationId="{70A3D1FD-67E4-A67A-A788-D3C27E48917A}"/>
          </ac:spMkLst>
        </pc:spChg>
        <pc:spChg chg="add del mod ord">
          <ac:chgData name="Lars Edvin Gjelstad" userId="b6b830ef-79c7-4197-bf77-7d4831f72090" providerId="ADAL" clId="{3F0A8FC1-34A2-4247-873C-2DC00E07A56E}" dt="2025-11-09T13:29:30.176" v="4205" actId="26606"/>
          <ac:spMkLst>
            <pc:docMk/>
            <pc:sldMk cId="476200686" sldId="406"/>
            <ac:spMk id="8" creationId="{88B822B5-A8D8-931C-56BF-72B3BDA30C91}"/>
          </ac:spMkLst>
        </pc:spChg>
        <pc:spChg chg="add mod">
          <ac:chgData name="Lars Edvin Gjelstad" userId="b6b830ef-79c7-4197-bf77-7d4831f72090" providerId="ADAL" clId="{3F0A8FC1-34A2-4247-873C-2DC00E07A56E}" dt="2025-11-09T13:29:30.176" v="4205" actId="26606"/>
          <ac:spMkLst>
            <pc:docMk/>
            <pc:sldMk cId="476200686" sldId="406"/>
            <ac:spMk id="13" creationId="{2C0C4D6C-112C-B3D1-8EE9-3D403034730D}"/>
          </ac:spMkLst>
        </pc:spChg>
        <pc:spChg chg="add mod">
          <ac:chgData name="Lars Edvin Gjelstad" userId="b6b830ef-79c7-4197-bf77-7d4831f72090" providerId="ADAL" clId="{3F0A8FC1-34A2-4247-873C-2DC00E07A56E}" dt="2025-11-09T13:29:30.176" v="4205" actId="26606"/>
          <ac:spMkLst>
            <pc:docMk/>
            <pc:sldMk cId="476200686" sldId="406"/>
            <ac:spMk id="15" creationId="{B6889BCD-EA22-2426-62E5-B097DA73FB64}"/>
          </ac:spMkLst>
        </pc:spChg>
        <pc:picChg chg="add mod ord">
          <ac:chgData name="Lars Edvin Gjelstad" userId="b6b830ef-79c7-4197-bf77-7d4831f72090" providerId="ADAL" clId="{3F0A8FC1-34A2-4247-873C-2DC00E07A56E}" dt="2025-11-09T16:10:18.744" v="7127" actId="1076"/>
          <ac:picMkLst>
            <pc:docMk/>
            <pc:sldMk cId="476200686" sldId="406"/>
            <ac:picMk id="5" creationId="{E47368EF-5F04-8C4F-BF9B-E7627E2DD39D}"/>
          </ac:picMkLst>
        </pc:picChg>
        <pc:picChg chg="add del">
          <ac:chgData name="Lars Edvin Gjelstad" userId="b6b830ef-79c7-4197-bf77-7d4831f72090" providerId="ADAL" clId="{3F0A8FC1-34A2-4247-873C-2DC00E07A56E}" dt="2025-11-08T15:57:06.493" v="1316" actId="478"/>
          <ac:picMkLst>
            <pc:docMk/>
            <pc:sldMk cId="476200686" sldId="406"/>
            <ac:picMk id="2050" creationId="{8DBF3358-856C-AF36-0087-3D38A1316402}"/>
          </ac:picMkLst>
        </pc:picChg>
      </pc:sldChg>
      <pc:sldChg chg="addSp delSp modSp add del mod">
        <pc:chgData name="Lars Edvin Gjelstad" userId="b6b830ef-79c7-4197-bf77-7d4831f72090" providerId="ADAL" clId="{3F0A8FC1-34A2-4247-873C-2DC00E07A56E}" dt="2025-11-08T15:54:07.317" v="1310" actId="47"/>
        <pc:sldMkLst>
          <pc:docMk/>
          <pc:sldMk cId="2356958659" sldId="406"/>
        </pc:sldMkLst>
        <pc:spChg chg="add mod">
          <ac:chgData name="Lars Edvin Gjelstad" userId="b6b830ef-79c7-4197-bf77-7d4831f72090" providerId="ADAL" clId="{3F0A8FC1-34A2-4247-873C-2DC00E07A56E}" dt="2025-11-08T15:46:18.947" v="1309" actId="14100"/>
          <ac:spMkLst>
            <pc:docMk/>
            <pc:sldMk cId="2356958659" sldId="406"/>
            <ac:spMk id="5" creationId="{287C08AF-BB51-6BC8-4A41-B89CF4FCBEFF}"/>
          </ac:spMkLst>
        </pc:spChg>
        <pc:picChg chg="del">
          <ac:chgData name="Lars Edvin Gjelstad" userId="b6b830ef-79c7-4197-bf77-7d4831f72090" providerId="ADAL" clId="{3F0A8FC1-34A2-4247-873C-2DC00E07A56E}" dt="2025-11-08T15:45:08.812" v="1296" actId="478"/>
          <ac:picMkLst>
            <pc:docMk/>
            <pc:sldMk cId="2356958659" sldId="406"/>
            <ac:picMk id="6" creationId="{AC4BDD7D-4ED7-E84F-36C2-737A999CAE58}"/>
          </ac:picMkLst>
        </pc:picChg>
        <pc:picChg chg="add mod">
          <ac:chgData name="Lars Edvin Gjelstad" userId="b6b830ef-79c7-4197-bf77-7d4831f72090" providerId="ADAL" clId="{3F0A8FC1-34A2-4247-873C-2DC00E07A56E}" dt="2025-11-08T15:45:54.689" v="1305" actId="1076"/>
          <ac:picMkLst>
            <pc:docMk/>
            <pc:sldMk cId="2356958659" sldId="406"/>
            <ac:picMk id="8" creationId="{770C0AC8-50DE-4481-5ECE-91C391A54D2A}"/>
          </ac:picMkLst>
        </pc:picChg>
      </pc:sldChg>
      <pc:sldChg chg="addSp delSp modSp add mod chgLayout modNotesTx">
        <pc:chgData name="Lars Edvin Gjelstad" userId="b6b830ef-79c7-4197-bf77-7d4831f72090" providerId="ADAL" clId="{3F0A8FC1-34A2-4247-873C-2DC00E07A56E}" dt="2025-11-09T21:55:01.919" v="12001" actId="20577"/>
        <pc:sldMkLst>
          <pc:docMk/>
          <pc:sldMk cId="2700876431" sldId="407"/>
        </pc:sldMkLst>
        <pc:spChg chg="mod">
          <ac:chgData name="Lars Edvin Gjelstad" userId="b6b830ef-79c7-4197-bf77-7d4831f72090" providerId="ADAL" clId="{3F0A8FC1-34A2-4247-873C-2DC00E07A56E}" dt="2025-11-08T16:02:24.148" v="1332" actId="26606"/>
          <ac:spMkLst>
            <pc:docMk/>
            <pc:sldMk cId="2700876431" sldId="407"/>
            <ac:spMk id="2" creationId="{DCE5B02D-468E-E2A0-FE1B-21E66B0DD1CF}"/>
          </ac:spMkLst>
        </pc:spChg>
        <pc:spChg chg="mod">
          <ac:chgData name="Lars Edvin Gjelstad" userId="b6b830ef-79c7-4197-bf77-7d4831f72090" providerId="ADAL" clId="{3F0A8FC1-34A2-4247-873C-2DC00E07A56E}" dt="2025-11-08T16:02:24.148" v="1332" actId="26606"/>
          <ac:spMkLst>
            <pc:docMk/>
            <pc:sldMk cId="2700876431" sldId="407"/>
            <ac:spMk id="4" creationId="{1E83A401-AB83-F800-C749-FDC0129FB5C5}"/>
          </ac:spMkLst>
        </pc:spChg>
        <pc:spChg chg="add del mod">
          <ac:chgData name="Lars Edvin Gjelstad" userId="b6b830ef-79c7-4197-bf77-7d4831f72090" providerId="ADAL" clId="{3F0A8FC1-34A2-4247-873C-2DC00E07A56E}" dt="2025-11-08T16:02:24.148" v="1332" actId="26606"/>
          <ac:spMkLst>
            <pc:docMk/>
            <pc:sldMk cId="2700876431" sldId="407"/>
            <ac:spMk id="5" creationId="{7BEC450B-3729-FEC8-D709-238AFFE07F68}"/>
          </ac:spMkLst>
        </pc:spChg>
        <pc:spChg chg="ord">
          <ac:chgData name="Lars Edvin Gjelstad" userId="b6b830ef-79c7-4197-bf77-7d4831f72090" providerId="ADAL" clId="{3F0A8FC1-34A2-4247-873C-2DC00E07A56E}" dt="2025-11-08T16:02:24.148" v="1332" actId="26606"/>
          <ac:spMkLst>
            <pc:docMk/>
            <pc:sldMk cId="2700876431" sldId="407"/>
            <ac:spMk id="7" creationId="{D8155ED9-8E62-B6D9-71F6-021B1539052E}"/>
          </ac:spMkLst>
        </pc:spChg>
        <pc:spChg chg="add del mod">
          <ac:chgData name="Lars Edvin Gjelstad" userId="b6b830ef-79c7-4197-bf77-7d4831f72090" providerId="ADAL" clId="{3F0A8FC1-34A2-4247-873C-2DC00E07A56E}" dt="2025-11-08T16:02:24.148" v="1332" actId="26606"/>
          <ac:spMkLst>
            <pc:docMk/>
            <pc:sldMk cId="2700876431" sldId="407"/>
            <ac:spMk id="13" creationId="{6FA70B6D-D02B-0061-FB7A-C0CFC20BCDA3}"/>
          </ac:spMkLst>
        </pc:spChg>
        <pc:picChg chg="del">
          <ac:chgData name="Lars Edvin Gjelstad" userId="b6b830ef-79c7-4197-bf77-7d4831f72090" providerId="ADAL" clId="{3F0A8FC1-34A2-4247-873C-2DC00E07A56E}" dt="2025-11-08T15:59:21.972" v="1319" actId="478"/>
          <ac:picMkLst>
            <pc:docMk/>
            <pc:sldMk cId="2700876431" sldId="407"/>
            <ac:picMk id="6" creationId="{2BDAC9A8-0B62-2E52-ACFF-0B5716783B68}"/>
          </ac:picMkLst>
        </pc:picChg>
        <pc:picChg chg="add mod modCrop">
          <ac:chgData name="Lars Edvin Gjelstad" userId="b6b830ef-79c7-4197-bf77-7d4831f72090" providerId="ADAL" clId="{3F0A8FC1-34A2-4247-873C-2DC00E07A56E}" dt="2025-11-08T16:03:11.771" v="1340" actId="1076"/>
          <ac:picMkLst>
            <pc:docMk/>
            <pc:sldMk cId="2700876431" sldId="407"/>
            <ac:picMk id="8" creationId="{E3782B7B-1ED0-5F46-A768-10F7425449A0}"/>
          </ac:picMkLst>
        </pc:picChg>
      </pc:sldChg>
      <pc:sldChg chg="addSp delSp modSp new del mod modClrScheme chgLayout">
        <pc:chgData name="Lars Edvin Gjelstad" userId="b6b830ef-79c7-4197-bf77-7d4831f72090" providerId="ADAL" clId="{3F0A8FC1-34A2-4247-873C-2DC00E07A56E}" dt="2025-11-08T16:16:00.532" v="1402" actId="47"/>
        <pc:sldMkLst>
          <pc:docMk/>
          <pc:sldMk cId="743038366" sldId="408"/>
        </pc:sldMkLst>
        <pc:spChg chg="del">
          <ac:chgData name="Lars Edvin Gjelstad" userId="b6b830ef-79c7-4197-bf77-7d4831f72090" providerId="ADAL" clId="{3F0A8FC1-34A2-4247-873C-2DC00E07A56E}" dt="2025-11-08T16:01:33.855" v="1330" actId="26606"/>
          <ac:spMkLst>
            <pc:docMk/>
            <pc:sldMk cId="743038366" sldId="408"/>
            <ac:spMk id="2" creationId="{EA6E042B-6150-8DAD-0905-3BE59C1B2BAE}"/>
          </ac:spMkLst>
        </pc:spChg>
        <pc:spChg chg="mod ord modVis">
          <ac:chgData name="Lars Edvin Gjelstad" userId="b6b830ef-79c7-4197-bf77-7d4831f72090" providerId="ADAL" clId="{3F0A8FC1-34A2-4247-873C-2DC00E07A56E}" dt="2025-11-08T16:01:33.855" v="1330" actId="26606"/>
          <ac:spMkLst>
            <pc:docMk/>
            <pc:sldMk cId="743038366" sldId="408"/>
            <ac:spMk id="3" creationId="{7489D8F4-1861-6FCA-0BE9-83D7F9E3197F}"/>
          </ac:spMkLst>
        </pc:spChg>
        <pc:picChg chg="add mod">
          <ac:chgData name="Lars Edvin Gjelstad" userId="b6b830ef-79c7-4197-bf77-7d4831f72090" providerId="ADAL" clId="{3F0A8FC1-34A2-4247-873C-2DC00E07A56E}" dt="2025-11-08T16:01:33.855" v="1330" actId="26606"/>
          <ac:picMkLst>
            <pc:docMk/>
            <pc:sldMk cId="743038366" sldId="408"/>
            <ac:picMk id="5" creationId="{2B73B739-8974-434C-2194-05AF7715A062}"/>
          </ac:picMkLst>
        </pc:picChg>
      </pc:sldChg>
      <pc:sldChg chg="addSp delSp modSp add mod modNotesTx">
        <pc:chgData name="Lars Edvin Gjelstad" userId="b6b830ef-79c7-4197-bf77-7d4831f72090" providerId="ADAL" clId="{3F0A8FC1-34A2-4247-873C-2DC00E07A56E}" dt="2025-11-09T22:02:21.472" v="12298" actId="6549"/>
        <pc:sldMkLst>
          <pc:docMk/>
          <pc:sldMk cId="2948027289" sldId="408"/>
        </pc:sldMkLst>
        <pc:spChg chg="mod">
          <ac:chgData name="Lars Edvin Gjelstad" userId="b6b830ef-79c7-4197-bf77-7d4831f72090" providerId="ADAL" clId="{3F0A8FC1-34A2-4247-873C-2DC00E07A56E}" dt="2025-11-09T16:52:41.069" v="8309" actId="207"/>
          <ac:spMkLst>
            <pc:docMk/>
            <pc:sldMk cId="2948027289" sldId="408"/>
            <ac:spMk id="2" creationId="{6BD93F04-BB6E-4D70-6B8F-9B264CB86585}"/>
          </ac:spMkLst>
        </pc:spChg>
        <pc:spChg chg="mod">
          <ac:chgData name="Lars Edvin Gjelstad" userId="b6b830ef-79c7-4197-bf77-7d4831f72090" providerId="ADAL" clId="{3F0A8FC1-34A2-4247-873C-2DC00E07A56E}" dt="2025-11-09T21:42:11.163" v="11747" actId="207"/>
          <ac:spMkLst>
            <pc:docMk/>
            <pc:sldMk cId="2948027289" sldId="408"/>
            <ac:spMk id="3" creationId="{47A19EBF-75BB-45A3-5DD8-70FA4C4C8F75}"/>
          </ac:spMkLst>
        </pc:spChg>
        <pc:spChg chg="add del">
          <ac:chgData name="Lars Edvin Gjelstad" userId="b6b830ef-79c7-4197-bf77-7d4831f72090" providerId="ADAL" clId="{3F0A8FC1-34A2-4247-873C-2DC00E07A56E}" dt="2025-11-08T18:51:45.589" v="3095" actId="26606"/>
          <ac:spMkLst>
            <pc:docMk/>
            <pc:sldMk cId="2948027289" sldId="408"/>
            <ac:spMk id="39" creationId="{73F65C8E-3165-D32F-C7FE-A3827230F663}"/>
          </ac:spMkLst>
        </pc:spChg>
        <pc:spChg chg="add del">
          <ac:chgData name="Lars Edvin Gjelstad" userId="b6b830ef-79c7-4197-bf77-7d4831f72090" providerId="ADAL" clId="{3F0A8FC1-34A2-4247-873C-2DC00E07A56E}" dt="2025-11-08T18:51:45.589" v="3095" actId="26606"/>
          <ac:spMkLst>
            <pc:docMk/>
            <pc:sldMk cId="2948027289" sldId="408"/>
            <ac:spMk id="40" creationId="{4162AF2C-3336-057E-D2EE-5AF1DB904FEB}"/>
          </ac:spMkLst>
        </pc:spChg>
        <pc:spChg chg="add del">
          <ac:chgData name="Lars Edvin Gjelstad" userId="b6b830ef-79c7-4197-bf77-7d4831f72090" providerId="ADAL" clId="{3F0A8FC1-34A2-4247-873C-2DC00E07A56E}" dt="2025-11-08T18:51:45.578" v="3094" actId="26606"/>
          <ac:spMkLst>
            <pc:docMk/>
            <pc:sldMk cId="2948027289" sldId="408"/>
            <ac:spMk id="45" creationId="{79477870-C64A-4E35-8F2F-05B7114F3C74}"/>
          </ac:spMkLst>
        </pc:spChg>
        <pc:spChg chg="add del">
          <ac:chgData name="Lars Edvin Gjelstad" userId="b6b830ef-79c7-4197-bf77-7d4831f72090" providerId="ADAL" clId="{3F0A8FC1-34A2-4247-873C-2DC00E07A56E}" dt="2025-11-08T18:51:45.578" v="3094" actId="26606"/>
          <ac:spMkLst>
            <pc:docMk/>
            <pc:sldMk cId="2948027289" sldId="408"/>
            <ac:spMk id="47" creationId="{8AEA628B-C8FF-4D0B-B111-F101F580B15D}"/>
          </ac:spMkLst>
        </pc:spChg>
        <pc:spChg chg="add del">
          <ac:chgData name="Lars Edvin Gjelstad" userId="b6b830ef-79c7-4197-bf77-7d4831f72090" providerId="ADAL" clId="{3F0A8FC1-34A2-4247-873C-2DC00E07A56E}" dt="2025-11-08T18:51:45.578" v="3094" actId="26606"/>
          <ac:spMkLst>
            <pc:docMk/>
            <pc:sldMk cId="2948027289" sldId="408"/>
            <ac:spMk id="49" creationId="{42663BD0-064C-40FC-A331-F49FCA9536AA}"/>
          </ac:spMkLst>
        </pc:spChg>
        <pc:spChg chg="add del">
          <ac:chgData name="Lars Edvin Gjelstad" userId="b6b830ef-79c7-4197-bf77-7d4831f72090" providerId="ADAL" clId="{3F0A8FC1-34A2-4247-873C-2DC00E07A56E}" dt="2025-11-08T18:52:01.658" v="3099" actId="26606"/>
          <ac:spMkLst>
            <pc:docMk/>
            <pc:sldMk cId="2948027289" sldId="408"/>
            <ac:spMk id="51" creationId="{D1D34770-47A8-402C-AF23-2B653F2D88C1}"/>
          </ac:spMkLst>
        </pc:spChg>
        <pc:spChg chg="add">
          <ac:chgData name="Lars Edvin Gjelstad" userId="b6b830ef-79c7-4197-bf77-7d4831f72090" providerId="ADAL" clId="{3F0A8FC1-34A2-4247-873C-2DC00E07A56E}" dt="2025-11-08T18:52:01.658" v="3099" actId="26606"/>
          <ac:spMkLst>
            <pc:docMk/>
            <pc:sldMk cId="2948027289" sldId="408"/>
            <ac:spMk id="5127" creationId="{352BEC0E-22F8-46D0-9632-375DB541B06C}"/>
          </ac:spMkLst>
        </pc:spChg>
        <pc:spChg chg="add">
          <ac:chgData name="Lars Edvin Gjelstad" userId="b6b830ef-79c7-4197-bf77-7d4831f72090" providerId="ADAL" clId="{3F0A8FC1-34A2-4247-873C-2DC00E07A56E}" dt="2025-11-08T18:52:01.658" v="3099" actId="26606"/>
          <ac:spMkLst>
            <pc:docMk/>
            <pc:sldMk cId="2948027289" sldId="408"/>
            <ac:spMk id="5129" creationId="{3FCFB1DE-0B7E-48CC-BA90-B2AB0889F9D6}"/>
          </ac:spMkLst>
        </pc:spChg>
        <pc:picChg chg="mod">
          <ac:chgData name="Lars Edvin Gjelstad" userId="b6b830ef-79c7-4197-bf77-7d4831f72090" providerId="ADAL" clId="{3F0A8FC1-34A2-4247-873C-2DC00E07A56E}" dt="2025-11-09T16:16:47.758" v="7290" actId="14100"/>
          <ac:picMkLst>
            <pc:docMk/>
            <pc:sldMk cId="2948027289" sldId="408"/>
            <ac:picMk id="8" creationId="{2FBDB6F3-619A-A3D5-BAED-37D9303CBA8E}"/>
          </ac:picMkLst>
        </pc:picChg>
        <pc:picChg chg="add mod">
          <ac:chgData name="Lars Edvin Gjelstad" userId="b6b830ef-79c7-4197-bf77-7d4831f72090" providerId="ADAL" clId="{3F0A8FC1-34A2-4247-873C-2DC00E07A56E}" dt="2025-11-09T16:16:41.235" v="7288" actId="14100"/>
          <ac:picMkLst>
            <pc:docMk/>
            <pc:sldMk cId="2948027289" sldId="408"/>
            <ac:picMk id="5122" creationId="{B9AE5A0C-95EB-7EF7-3C56-B1602059FF0D}"/>
          </ac:picMkLst>
        </pc:picChg>
      </pc:sldChg>
      <pc:sldChg chg="addSp delSp modSp new mod setBg modClrScheme chgLayout modNotesTx">
        <pc:chgData name="Lars Edvin Gjelstad" userId="b6b830ef-79c7-4197-bf77-7d4831f72090" providerId="ADAL" clId="{3F0A8FC1-34A2-4247-873C-2DC00E07A56E}" dt="2025-11-09T22:00:59.027" v="12297" actId="20577"/>
        <pc:sldMkLst>
          <pc:docMk/>
          <pc:sldMk cId="2277590059" sldId="409"/>
        </pc:sldMkLst>
        <pc:spChg chg="add mod ord">
          <ac:chgData name="Lars Edvin Gjelstad" userId="b6b830ef-79c7-4197-bf77-7d4831f72090" providerId="ADAL" clId="{3F0A8FC1-34A2-4247-873C-2DC00E07A56E}" dt="2025-11-09T12:21:15.729" v="4070" actId="6549"/>
          <ac:spMkLst>
            <pc:docMk/>
            <pc:sldMk cId="2277590059" sldId="409"/>
            <ac:spMk id="2" creationId="{3056B400-F70A-8BF9-15DA-4F5E3F736FF5}"/>
          </ac:spMkLst>
        </pc:spChg>
        <pc:spChg chg="add del mod ord">
          <ac:chgData name="Lars Edvin Gjelstad" userId="b6b830ef-79c7-4197-bf77-7d4831f72090" providerId="ADAL" clId="{3F0A8FC1-34A2-4247-873C-2DC00E07A56E}" dt="2025-11-09T11:25:08.659" v="4064"/>
          <ac:spMkLst>
            <pc:docMk/>
            <pc:sldMk cId="2277590059" sldId="409"/>
            <ac:spMk id="3" creationId="{179285BB-3D3B-5CF0-664A-B17699B70D84}"/>
          </ac:spMkLst>
        </pc:spChg>
        <pc:spChg chg="add del">
          <ac:chgData name="Lars Edvin Gjelstad" userId="b6b830ef-79c7-4197-bf77-7d4831f72090" providerId="ADAL" clId="{3F0A8FC1-34A2-4247-873C-2DC00E07A56E}" dt="2025-11-09T10:59:52.231" v="4060" actId="26606"/>
          <ac:spMkLst>
            <pc:docMk/>
            <pc:sldMk cId="2277590059" sldId="409"/>
            <ac:spMk id="4100" creationId="{38468727-63BE-4191-B4A6-C30C82C0E986}"/>
          </ac:spMkLst>
        </pc:spChg>
        <pc:spChg chg="add del">
          <ac:chgData name="Lars Edvin Gjelstad" userId="b6b830ef-79c7-4197-bf77-7d4831f72090" providerId="ADAL" clId="{3F0A8FC1-34A2-4247-873C-2DC00E07A56E}" dt="2025-11-09T10:59:52.231" v="4060" actId="26606"/>
          <ac:spMkLst>
            <pc:docMk/>
            <pc:sldMk cId="2277590059" sldId="409"/>
            <ac:spMk id="4101" creationId="{9D355BB6-1BB8-4828-B246-CFB31742D7B8}"/>
          </ac:spMkLst>
        </pc:spChg>
        <pc:spChg chg="add del">
          <ac:chgData name="Lars Edvin Gjelstad" userId="b6b830ef-79c7-4197-bf77-7d4831f72090" providerId="ADAL" clId="{3F0A8FC1-34A2-4247-873C-2DC00E07A56E}" dt="2025-11-09T10:59:52.231" v="4060" actId="26606"/>
          <ac:spMkLst>
            <pc:docMk/>
            <pc:sldMk cId="2277590059" sldId="409"/>
            <ac:spMk id="4102" creationId="{CA52A9B9-B2B3-46F0-9D53-0EFF9905BF8F}"/>
          </ac:spMkLst>
        </pc:spChg>
        <pc:spChg chg="add del">
          <ac:chgData name="Lars Edvin Gjelstad" userId="b6b830ef-79c7-4197-bf77-7d4831f72090" providerId="ADAL" clId="{3F0A8FC1-34A2-4247-873C-2DC00E07A56E}" dt="2025-11-08T18:39:11.383" v="2932" actId="26606"/>
          <ac:spMkLst>
            <pc:docMk/>
            <pc:sldMk cId="2277590059" sldId="409"/>
            <ac:spMk id="4103" creationId="{AB8C311F-7253-4AED-9701-7FC0708C41C7}"/>
          </ac:spMkLst>
        </pc:spChg>
        <pc:spChg chg="add del">
          <ac:chgData name="Lars Edvin Gjelstad" userId="b6b830ef-79c7-4197-bf77-7d4831f72090" providerId="ADAL" clId="{3F0A8FC1-34A2-4247-873C-2DC00E07A56E}" dt="2025-11-09T11:11:51.296" v="4063" actId="26606"/>
          <ac:spMkLst>
            <pc:docMk/>
            <pc:sldMk cId="2277590059" sldId="409"/>
            <ac:spMk id="4104" creationId="{38468727-63BE-4191-B4A6-C30C82C0E986}"/>
          </ac:spMkLst>
        </pc:spChg>
        <pc:spChg chg="add del">
          <ac:chgData name="Lars Edvin Gjelstad" userId="b6b830ef-79c7-4197-bf77-7d4831f72090" providerId="ADAL" clId="{3F0A8FC1-34A2-4247-873C-2DC00E07A56E}" dt="2025-11-08T18:39:11.383" v="2932" actId="26606"/>
          <ac:spMkLst>
            <pc:docMk/>
            <pc:sldMk cId="2277590059" sldId="409"/>
            <ac:spMk id="4105" creationId="{E2384209-CB15-4CDF-9D31-C44FD9A3F20D}"/>
          </ac:spMkLst>
        </pc:spChg>
        <pc:spChg chg="add del">
          <ac:chgData name="Lars Edvin Gjelstad" userId="b6b830ef-79c7-4197-bf77-7d4831f72090" providerId="ADAL" clId="{3F0A8FC1-34A2-4247-873C-2DC00E07A56E}" dt="2025-11-09T11:11:51.296" v="4063" actId="26606"/>
          <ac:spMkLst>
            <pc:docMk/>
            <pc:sldMk cId="2277590059" sldId="409"/>
            <ac:spMk id="4106" creationId="{9D355BB6-1BB8-4828-B246-CFB31742D7B8}"/>
          </ac:spMkLst>
        </pc:spChg>
        <pc:spChg chg="add del">
          <ac:chgData name="Lars Edvin Gjelstad" userId="b6b830ef-79c7-4197-bf77-7d4831f72090" providerId="ADAL" clId="{3F0A8FC1-34A2-4247-873C-2DC00E07A56E}" dt="2025-11-08T18:39:11.383" v="2932" actId="26606"/>
          <ac:spMkLst>
            <pc:docMk/>
            <pc:sldMk cId="2277590059" sldId="409"/>
            <ac:spMk id="4107" creationId="{2633B3B5-CC90-43F0-8714-D31D1F3F0209}"/>
          </ac:spMkLst>
        </pc:spChg>
        <pc:spChg chg="add del">
          <ac:chgData name="Lars Edvin Gjelstad" userId="b6b830ef-79c7-4197-bf77-7d4831f72090" providerId="ADAL" clId="{3F0A8FC1-34A2-4247-873C-2DC00E07A56E}" dt="2025-11-08T18:39:11.383" v="2932" actId="26606"/>
          <ac:spMkLst>
            <pc:docMk/>
            <pc:sldMk cId="2277590059" sldId="409"/>
            <ac:spMk id="4109" creationId="{A8D57A06-A426-446D-B02C-A2DC6B62E45E}"/>
          </ac:spMkLst>
        </pc:spChg>
        <pc:spChg chg="add del">
          <ac:chgData name="Lars Edvin Gjelstad" userId="b6b830ef-79c7-4197-bf77-7d4831f72090" providerId="ADAL" clId="{3F0A8FC1-34A2-4247-873C-2DC00E07A56E}" dt="2025-11-09T11:11:51.296" v="4063" actId="26606"/>
          <ac:spMkLst>
            <pc:docMk/>
            <pc:sldMk cId="2277590059" sldId="409"/>
            <ac:spMk id="4111" creationId="{CA52A9B9-B2B3-46F0-9D53-0EFF9905BF8F}"/>
          </ac:spMkLst>
        </pc:spChg>
        <pc:spChg chg="add del">
          <ac:chgData name="Lars Edvin Gjelstad" userId="b6b830ef-79c7-4197-bf77-7d4831f72090" providerId="ADAL" clId="{3F0A8FC1-34A2-4247-873C-2DC00E07A56E}" dt="2025-11-09T11:25:26.098" v="4065" actId="26606"/>
          <ac:spMkLst>
            <pc:docMk/>
            <pc:sldMk cId="2277590059" sldId="409"/>
            <ac:spMk id="4116" creationId="{E36BB3C5-822B-45E1-A81E-5CC3176C61A1}"/>
          </ac:spMkLst>
        </pc:spChg>
        <pc:spChg chg="add del">
          <ac:chgData name="Lars Edvin Gjelstad" userId="b6b830ef-79c7-4197-bf77-7d4831f72090" providerId="ADAL" clId="{3F0A8FC1-34A2-4247-873C-2DC00E07A56E}" dt="2025-11-09T11:25:26.098" v="4065" actId="26606"/>
          <ac:spMkLst>
            <pc:docMk/>
            <pc:sldMk cId="2277590059" sldId="409"/>
            <ac:spMk id="4118" creationId="{FB39ECA9-4CDE-4883-98E8-287E905E9F07}"/>
          </ac:spMkLst>
        </pc:spChg>
        <pc:spChg chg="add del">
          <ac:chgData name="Lars Edvin Gjelstad" userId="b6b830ef-79c7-4197-bf77-7d4831f72090" providerId="ADAL" clId="{3F0A8FC1-34A2-4247-873C-2DC00E07A56E}" dt="2025-11-09T11:25:26.098" v="4065" actId="26606"/>
          <ac:spMkLst>
            <pc:docMk/>
            <pc:sldMk cId="2277590059" sldId="409"/>
            <ac:spMk id="4120" creationId="{A67483D0-BAEB-4927-88AD-76F5DA8468DE}"/>
          </ac:spMkLst>
        </pc:spChg>
        <pc:spChg chg="add del">
          <ac:chgData name="Lars Edvin Gjelstad" userId="b6b830ef-79c7-4197-bf77-7d4831f72090" providerId="ADAL" clId="{3F0A8FC1-34A2-4247-873C-2DC00E07A56E}" dt="2025-11-09T11:25:26.098" v="4065" actId="26606"/>
          <ac:spMkLst>
            <pc:docMk/>
            <pc:sldMk cId="2277590059" sldId="409"/>
            <ac:spMk id="4122" creationId="{0DBB7B12-4298-4CFB-B539-44A91C930328}"/>
          </ac:spMkLst>
        </pc:spChg>
        <pc:spChg chg="add">
          <ac:chgData name="Lars Edvin Gjelstad" userId="b6b830ef-79c7-4197-bf77-7d4831f72090" providerId="ADAL" clId="{3F0A8FC1-34A2-4247-873C-2DC00E07A56E}" dt="2025-11-09T11:25:26.098" v="4065" actId="26606"/>
          <ac:spMkLst>
            <pc:docMk/>
            <pc:sldMk cId="2277590059" sldId="409"/>
            <ac:spMk id="4127" creationId="{C9044227-071D-4831-94D0-C92D4840BA96}"/>
          </ac:spMkLst>
        </pc:spChg>
        <pc:grpChg chg="add">
          <ac:chgData name="Lars Edvin Gjelstad" userId="b6b830ef-79c7-4197-bf77-7d4831f72090" providerId="ADAL" clId="{3F0A8FC1-34A2-4247-873C-2DC00E07A56E}" dt="2025-11-09T11:25:26.098" v="4065" actId="26606"/>
          <ac:grpSpMkLst>
            <pc:docMk/>
            <pc:sldMk cId="2277590059" sldId="409"/>
            <ac:grpSpMk id="4129" creationId="{C27F758D-B23C-459E-AD21-6621782C7268}"/>
          </ac:grpSpMkLst>
        </pc:grpChg>
        <pc:picChg chg="add del mod ord">
          <ac:chgData name="Lars Edvin Gjelstad" userId="b6b830ef-79c7-4197-bf77-7d4831f72090" providerId="ADAL" clId="{3F0A8FC1-34A2-4247-873C-2DC00E07A56E}" dt="2025-11-08T18:45:11.230" v="2997" actId="34307"/>
          <ac:picMkLst>
            <pc:docMk/>
            <pc:sldMk cId="2277590059" sldId="409"/>
            <ac:picMk id="4" creationId="{4CA55D31-98F0-3696-1526-11F77B6E5E74}"/>
          </ac:picMkLst>
        </pc:picChg>
        <pc:picChg chg="add del mod">
          <ac:chgData name="Lars Edvin Gjelstad" userId="b6b830ef-79c7-4197-bf77-7d4831f72090" providerId="ADAL" clId="{3F0A8FC1-34A2-4247-873C-2DC00E07A56E}" dt="2025-11-09T10:57:01.772" v="4058" actId="478"/>
          <ac:picMkLst>
            <pc:docMk/>
            <pc:sldMk cId="2277590059" sldId="409"/>
            <ac:picMk id="4" creationId="{56E500DA-EAE4-228C-5047-D1EE99992847}"/>
          </ac:picMkLst>
        </pc:picChg>
        <pc:picChg chg="add mod ord">
          <ac:chgData name="Lars Edvin Gjelstad" userId="b6b830ef-79c7-4197-bf77-7d4831f72090" providerId="ADAL" clId="{3F0A8FC1-34A2-4247-873C-2DC00E07A56E}" dt="2025-11-09T11:25:40.563" v="4066" actId="27614"/>
          <ac:picMkLst>
            <pc:docMk/>
            <pc:sldMk cId="2277590059" sldId="409"/>
            <ac:picMk id="5" creationId="{945E8053-1E79-4B4E-AAF9-526748B76D39}"/>
          </ac:picMkLst>
        </pc:picChg>
        <pc:picChg chg="add del mod">
          <ac:chgData name="Lars Edvin Gjelstad" userId="b6b830ef-79c7-4197-bf77-7d4831f72090" providerId="ADAL" clId="{3F0A8FC1-34A2-4247-873C-2DC00E07A56E}" dt="2025-11-09T11:11:45.606" v="4061" actId="478"/>
          <ac:picMkLst>
            <pc:docMk/>
            <pc:sldMk cId="2277590059" sldId="409"/>
            <ac:picMk id="1026" creationId="{FC69E537-428A-86AC-14C1-B3CA9518482D}"/>
          </ac:picMkLst>
        </pc:picChg>
        <pc:picChg chg="add mod">
          <ac:chgData name="Lars Edvin Gjelstad" userId="b6b830ef-79c7-4197-bf77-7d4831f72090" providerId="ADAL" clId="{3F0A8FC1-34A2-4247-873C-2DC00E07A56E}" dt="2025-11-09T11:25:40.563" v="4067" actId="962"/>
          <ac:picMkLst>
            <pc:docMk/>
            <pc:sldMk cId="2277590059" sldId="409"/>
            <ac:picMk id="1028" creationId="{8D69F1C6-FFED-9BD6-6A0A-022849F26365}"/>
          </ac:picMkLst>
        </pc:picChg>
        <pc:picChg chg="add mod ord">
          <ac:chgData name="Lars Edvin Gjelstad" userId="b6b830ef-79c7-4197-bf77-7d4831f72090" providerId="ADAL" clId="{3F0A8FC1-34A2-4247-873C-2DC00E07A56E}" dt="2025-11-09T11:25:26.098" v="4065" actId="26606"/>
          <ac:picMkLst>
            <pc:docMk/>
            <pc:sldMk cId="2277590059" sldId="409"/>
            <ac:picMk id="4098" creationId="{DBB4CAC7-F15B-42B4-4C61-AB35AB259AA7}"/>
          </ac:picMkLst>
        </pc:picChg>
      </pc:sldChg>
      <pc:sldChg chg="addSp delSp modSp add mod ord modNotesTx">
        <pc:chgData name="Lars Edvin Gjelstad" userId="b6b830ef-79c7-4197-bf77-7d4831f72090" providerId="ADAL" clId="{3F0A8FC1-34A2-4247-873C-2DC00E07A56E}" dt="2025-11-09T21:48:15.931" v="11774" actId="6549"/>
        <pc:sldMkLst>
          <pc:docMk/>
          <pc:sldMk cId="4119940282" sldId="410"/>
        </pc:sldMkLst>
        <pc:spChg chg="mod">
          <ac:chgData name="Lars Edvin Gjelstad" userId="b6b830ef-79c7-4197-bf77-7d4831f72090" providerId="ADAL" clId="{3F0A8FC1-34A2-4247-873C-2DC00E07A56E}" dt="2025-11-09T21:46:44.623" v="11767" actId="20577"/>
          <ac:spMkLst>
            <pc:docMk/>
            <pc:sldMk cId="4119940282" sldId="410"/>
            <ac:spMk id="3" creationId="{B2BB6F54-E003-1DBD-C8F7-07850FB2E271}"/>
          </ac:spMkLst>
        </pc:spChg>
        <pc:spChg chg="add mod">
          <ac:chgData name="Lars Edvin Gjelstad" userId="b6b830ef-79c7-4197-bf77-7d4831f72090" providerId="ADAL" clId="{3F0A8FC1-34A2-4247-873C-2DC00E07A56E}" dt="2025-11-09T21:46:00.653" v="11765" actId="14100"/>
          <ac:spMkLst>
            <pc:docMk/>
            <pc:sldMk cId="4119940282" sldId="410"/>
            <ac:spMk id="8" creationId="{9D878A1A-7FFC-F2F4-A5C6-D225988A45BA}"/>
          </ac:spMkLst>
        </pc:spChg>
        <pc:picChg chg="del">
          <ac:chgData name="Lars Edvin Gjelstad" userId="b6b830ef-79c7-4197-bf77-7d4831f72090" providerId="ADAL" clId="{3F0A8FC1-34A2-4247-873C-2DC00E07A56E}" dt="2025-11-09T21:45:57.199" v="11764" actId="478"/>
          <ac:picMkLst>
            <pc:docMk/>
            <pc:sldMk cId="4119940282" sldId="410"/>
            <ac:picMk id="7" creationId="{75CDAB5B-41AE-62D6-8F0E-6FC03846A6D9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7T07:03:00.459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217 1 24575,'-7'20'0,"0"-5"0,-8 62 0,11-53 0,-9 35 0,-47 138 0,47-161 0,-27 53 0,23-54 0,-17 47 0,33-77 0,-1-1 0,1 1 0,0 0 0,0 0 0,0 10 0,2-15 0,-1 0 0,0 0 0,0 0 0,0 0 0,1 0 0,-1 0 0,0 0 0,0 0 0,1 0 0,-1 1 0,0-1 0,0 0 0,0 0 0,1 0 0,-1 0 0,0-1 0,0 1 0,1 0 0,-1 0 0,0 0 0,0 0 0,1 0 0,-1 0 0,0 0 0,0 0 0,0 0 0,1-1 0,-1 1 0,0 0 0,0 0 0,0 0 0,0 0 0,1 0 0,-1-1 0,0 1 0,0 0 0,0 0 0,0 0 0,0-1 0,0 1 0,0 0 0,1 0 0,-1-1 0,0 1 0,9-11 0,2-2-1365,1 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7T07:03:02.12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6 24575,'0'-5'0,"4"4"0,10 19 0,8 14 0,7 12 0,5 6 0,0 0 0,-6-5 0,-2-5 0,-3-6 0,0-4 0,-3-2 0,-2-2 0,-4-1 0,1-1 0,-3-3-8191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7T07:03:04.709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413 172 24575,'-1'-4'0,"0"1"0,0 0 0,0 0 0,0 0 0,-1 0 0,1 0 0,-1 0 0,0 1 0,-3-6 0,0 2 0,-3-6 0,-1 0 0,0 1 0,-1 0 0,0 0 0,-1 1 0,0 1 0,0 0 0,-1 0 0,0 1 0,-1 1 0,0 0 0,-14-5 0,25 11 0,0 0 0,-1 1 0,1 0 0,0-1 0,-1 1 0,1 0 0,-1 0 0,1 0 0,0 1 0,-1-1 0,1 0 0,0 1 0,-1 0 0,1-1 0,0 1 0,0 0 0,-1 0 0,1 0 0,0 1 0,0-1 0,-3 3 0,-2 3 0,-1 0 0,1 1 0,-11 17 0,12-17 0,0 0 0,0-1 0,-9 8 0,-8 4 0,12-10 0,0 0 0,0 0 0,-8 11 0,15-15 0,1-1 0,0 1 0,0 0 0,0 0 0,1 0 0,-1 1 0,1-1 0,1 0 0,-1 1 0,-1 10 0,-1 34 0,3 98 0,3-69 0,-2-73 0,0 0 0,1 0 0,0 0 0,0 0 0,0 0 0,0 0 0,1 0 0,0-1 0,0 1 0,1-1 0,0 1 0,0-1 0,0 0 0,0 0 0,1 0 0,0 0 0,0-1 0,0 0 0,0 0 0,1 0 0,0 0 0,0 0 0,8 4 0,1 0 0,1-1 0,-1 0 0,1-1 0,0 0 0,1-1 0,24 4 0,-29-7 0,1-1 0,0 0 0,0-1 0,0-1 0,-1 0 0,1 0 0,0-1 0,-1 0 0,20-8 0,-25 8 0,23-8 0,39-20 0,-58 25 0,0-1 0,-1-1 0,1 0 0,-1 0 0,0-1 0,-1 0 0,9-11 0,39-38 0,-38 40 0,0-1 0,14-20 0,-28 32 0,-1 0 0,0 0 0,0 0 0,-1 0 0,0-1 0,0 1 0,0-1 0,-1 0 0,0 1 0,0-1 0,-1-7 0,1-15 0,-6-34 0,4 51 0,0 4 0,0 0 0,0-1 0,-1 1 0,-1 0 0,1 0 0,-1 0 0,-1 0 0,1 1 0,-1 0 0,-10-14 0,10 17 0,1-1 0,-1 1 0,0 0 0,0 0 0,-1 1 0,1-1 0,-1 1 0,1 0 0,-1 0 0,0 1 0,-1-1 0,1 1 0,0 0 0,0 1 0,-1-1 0,1 1 0,-8-1 0,-61 2-1365,52 0-5461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7T07:03:09.17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1 445 24575,'1'0'0,"1"0"0,-1-1 0,1 1 0,-1-1 0,1 0 0,-1 1 0,1-1 0,-1 0 0,0 0 0,1 0 0,-1 0 0,0 0 0,0 0 0,0 0 0,1-2 0,18-23 0,-12 16 0,14-22 0,-19 26 0,1-1 0,0 1 0,0 0 0,1 1 0,0-1 0,0 1 0,0 0 0,1 0 0,-1 0 0,1 1 0,7-4 0,17-7 0,90-46 0,-100 49 0,1-2 0,-2 0 0,29-26 0,-14 7 0,69-52 0,-90 75-1365,-2 0-5461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7T07:03:09.959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1 24575,'1'10'0,"0"0"0,1 0 0,0-1 0,0 1 0,1 0 0,1-1 0,-1 0 0,2 0 0,-1 0 0,8 10 0,15 34 0,-5 6 0,-2 0 0,15 76 0,10 127 0,-27-148 0,-18-111-47,0 1 0,1-1 0,0 1 0,0-1 0,0 0 0,0 0 0,0 1 0,1-1 0,-1 0-1,1 0 1,0 0 0,0-1 0,0 1 0,0 0 0,1-1 0,-1 1 0,1-1 0,-1 0 0,1 0 0,0 0 0,0 0 0,0 0-1,0-1 1,0 1 0,0-1 0,0 0 0,1 0 0,3 1 0,8 2-6779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7T07:03:11.77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800 465 24575,'1'-30'0,"-2"-36"0,0 59 0,0 1 0,0-1 0,-1 1 0,1 0 0,-1 0 0,-1 0 0,1 0 0,-5-6 0,3 5 0,-2-5 0,0 1 0,-1 1 0,-1-1 0,0 1 0,0 1 0,-1-1 0,-18-14 0,-35-15 0,46 30 0,-1-1 0,1-1 0,-24-21 0,19 11 0,9 8 0,0 1 0,-23-17 0,29 26 0,1-1 0,-1 1 0,0 0 0,0 1 0,0 0 0,0 0 0,0 0 0,0 0 0,-1 1 0,-10-1 0,-1 1 0,0 1 0,0 1 0,0 1 0,0 0 0,-18 5 0,27-4 0,-1-1 0,1 1 0,0 1 0,0 0 0,1 0 0,-1 0 0,1 1 0,0 1 0,1-1 0,-1 1 0,-8 9 0,2 3 0,1 1 0,1 0 0,-15 30 0,16-29 0,2 3 0,0 0 0,1 0 0,1 1 0,1 0 0,-4 42 0,3-23 0,-1 5 0,2 0 0,3 0 0,1 0 0,6 62 0,-4-106 0,1 0 0,0 0 0,1 0 0,-1 0 0,1 0 0,0 0 0,-1 0 0,2-1 0,-1 1 0,0-1 0,6 6 0,36 33 0,-28-29 0,5 5 0,1 0 0,1-1 0,28 15 0,-39-26 0,0 0 0,0-1 0,1 0 0,-1-1 0,1 0 0,0-1 0,1-1 0,24 2 0,-29-4 0,108-2 0,-105 1 0,0-1 0,0 0 0,-1 0 0,1-2 0,-1 1 0,0-2 0,18-8 0,5-9 0,33-27 0,-15 9 0,-42 32 0,-1-1 0,0 0 0,0-1 0,-1 0 0,-1 0 0,0-1 0,10-20 0,9-11 0,-11 20 0,-2-1 0,0 0 0,-2-1 0,0 0 0,-2-1 0,8-31 0,-8 19 0,-1 0 0,-3 0 0,3-68 0,-8 94 0,0 1 0,-1 0 0,0 0 0,-1 0 0,-4-14 0,4 18 0,-1-1 0,0 1 0,0 1 0,0-1 0,-1 0 0,0 1 0,0 0 0,-1 0 0,-6-7 0,6 8 0,-12-12 0,-24-18 0,34 29 0,-1 0 0,1 1 0,-1 0 0,1 1 0,-1-1 0,0 2 0,-10-3 0,9 2-85,0 1 0,-1 0-1,1 1 1,-1 0 0,1 0-1,-1 1 1,1 0 0,-1 1-1,1 0 1,0 1 0,-1 0-1,1 0 1,0 1 0,0 0-1,-12 6 1,3 2-6741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7T07:03:18.842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406 109 24575,'-20'-1'0,"1"-1"0,-26-5 0,-20-3 0,61 10 0,0 0 0,1 1 0,-1-1 0,1 1 0,-1-1 0,0 1 0,1 0 0,-1 0 0,1 1 0,0-1 0,-1 1 0,1 0 0,0 0 0,0 0 0,0 0 0,0 0 0,-4 5 0,-3 4 0,0 1 0,1 0 0,-9 15 0,-13 17 0,-3-7 0,12-13 0,-21 29 0,41-50 0,0-1 0,1 1 0,-1-1 0,1 1 0,0 0 0,0 0 0,0 0 0,0-1 0,0 1 0,1 0 0,-1 0 0,1 0 0,0 0 0,0 0 0,0 0 0,0 0 0,0 0 0,1 0 0,-1 0 0,1 0 0,0 0 0,0 0 0,0 0 0,0-1 0,1 1 0,-1 0 0,1-1 0,-1 1 0,1-1 0,0 1 0,0-1 0,0 0 0,4 3 0,5 5 0,0-1 0,1 0 0,1-1 0,-1 0 0,22 9 0,2-1 0,1-1 0,56 13 0,82 10 0,-150-34 0,0 0 0,1-2 0,-1-1 0,1-1 0,-1-1 0,38-7 0,-52 6 0,0-1 0,0-1 0,-1 0 0,1 0 0,-1-1 0,0-1 0,0 1 0,0-2 0,-1 1 0,0-1 0,13-14 0,-15 14 0,-1-1 0,0 1 0,-1-1 0,0 0 0,0-1 0,0 1 0,-1-1 0,-1 0 0,0 0 0,0 0 0,0 0 0,-1-1 0,-1 1 0,1-12 0,1-44 0,-8-90 0,5 149 0,-2 0 0,1 0 0,0 0 0,-1 0 0,0 0 0,-1 0 0,1 1 0,-1 0 0,0-1 0,-1 1 0,1 0 0,-1 0 0,0 1 0,0-1 0,0 1 0,-1 0 0,0 0 0,0 0 0,0 1 0,0-1 0,0 1 0,0 0 0,-1 1 0,-6-3 0,-11-3 0,1 2 0,-1 0 0,0 1 0,0 2 0,-24-2 0,34 4 18,-13-2-249,0 1 1,0 1-1,0 2 1,0 0-1,-32 7 1,40-2-6596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7T07:03:19.92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374 1 24575,'-4'0'0,"-6"0"0,-5 0 0,-14 9 0,-2 7 0,-4 5 0,-1 8 0,2 3 0,2 1 0,2-5 0,3-3 0,4-2 0,3 0 0,4 0 0,1 1 0,3-8 0,8-7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17T07:03:20.659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0 24575,'5'13'0,"9"18"0,8 11 0,3 17 0,7 11 0,11 7 0,3-1 0,-7-9 0,-6-11 0,-3-12 0,-8-12-8191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D21B3-CCDA-4590-A240-E576FD93A97F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B1B02-EBFC-4CA4-AF81-BFD2432E28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2422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8044D-D397-BB6E-7413-28AC5B86D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507C5D8-6500-645D-B3E7-5F6A0FAF65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40EA100-BB31-D7D9-9A74-38E5A02BC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Introduksjon (antropolog, underviser sosiologi, mye ungdomssosiologi. Feltarbeid i Indonesia. Nå: Ungdom og yrkesfag i Norge. Prosjekt på overganger skole-arbeidsbasert læring i Nordhordland. </a:t>
            </a:r>
          </a:p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Jeg har satt «forestilte fremtider» som tittel på innlegget. </a:t>
            </a:r>
          </a:p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Hva kan vi vite om fremtiden til dagens 17-åringer? </a:t>
            </a:r>
          </a:p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Generasjon, identitet og digitale teknologier er begreper som alle har en iboende framtidsorientering. </a:t>
            </a:r>
          </a:p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u="sng" kern="1200" dirty="0">
                <a:solidFill>
                  <a:prstClr val="black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Generasjon</a:t>
            </a:r>
            <a:r>
              <a:rPr lang="nb-NO" sz="1200" kern="1200" dirty="0">
                <a:solidFill>
                  <a:prstClr val="black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: nye generasjoner – nye tider. </a:t>
            </a:r>
            <a:r>
              <a:rPr lang="nb-NO" sz="1200" u="sng" kern="1200" dirty="0">
                <a:solidFill>
                  <a:prstClr val="black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Identitet</a:t>
            </a:r>
            <a:r>
              <a:rPr lang="nb-NO" sz="1200" kern="1200" dirty="0">
                <a:solidFill>
                  <a:prstClr val="black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: hvor er de på vei, hvem skal de bli? Hva slags fremtider ser de for seg selv? </a:t>
            </a:r>
            <a:r>
              <a:rPr lang="nb-NO" sz="1200" u="sng" kern="1200" dirty="0">
                <a:solidFill>
                  <a:prstClr val="black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Teknologi</a:t>
            </a:r>
            <a:r>
              <a:rPr lang="nb-NO" sz="1200" kern="1200" dirty="0">
                <a:solidFill>
                  <a:prstClr val="black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 som endringsdrivere. </a:t>
            </a:r>
          </a:p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 annerledes er Gen Z fra tidligere generasjoner? Hva slags selvoppfatninger? Hva slags læreprosesser. Hvor mye er de formet av teknologi? Hva slags jobber vil de få? Hva slags verden møter de om 15-20 år? Hvordan kan de veiledes?  </a:t>
            </a:r>
          </a:p>
          <a:p>
            <a:pPr defTabSz="914583"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Ungdomstiden viktig formativ fase. Kognitive mønstre dannet i ungdomstiden vedvarer. </a:t>
            </a:r>
          </a:p>
          <a:p>
            <a:pPr defTabSz="914583"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Det kan bli vanskeligere å utvikle selvstendig kritiske tenkning, f eks., senere i livet, hvis denne fasen i selvutviklingen glipper.</a:t>
            </a:r>
          </a:p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Hva slags narrativ omslutter KI – og </a:t>
            </a:r>
            <a:r>
              <a:rPr lang="nb-NO" sz="1200" kern="1200" dirty="0" err="1">
                <a:solidFill>
                  <a:prstClr val="black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GenZ</a:t>
            </a:r>
            <a:r>
              <a:rPr lang="nb-NO" sz="1200" kern="1200" dirty="0">
                <a:solidFill>
                  <a:prstClr val="black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Media, teknologiselskaper, populærkultur, politikere, forskere er med på å lage slike fremtidsforestillinger. </a:t>
            </a:r>
          </a:p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Hvem sine interesser? Elever, lærere?</a:t>
            </a:r>
          </a:p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effectLst/>
                <a:latin typeface="+mn-lt"/>
                <a:ea typeface="+mn-ea"/>
                <a:cs typeface="Times New Roman" panose="02020603050405020304" pitchFamily="18" charset="0"/>
              </a:rPr>
              <a:t>Kritisk undersøke disse!</a:t>
            </a:r>
            <a:endParaRPr lang="nb-NO" sz="1200" dirty="0">
              <a:solidFill>
                <a:prstClr val="black"/>
              </a:solidFill>
              <a:latin typeface="+mn-lt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defTabSz="914583">
              <a:defRPr/>
            </a:pPr>
            <a:endParaRPr lang="nb-NO" sz="1200" dirty="0">
              <a:solidFill>
                <a:prstClr val="black"/>
              </a:solidFill>
              <a:latin typeface="+mn-lt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6A761F5-D855-5AC8-592D-9901B356F8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9DA3F2-FF8D-4D1D-B43F-FCA5156C66E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8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Ungdom som symbol på nasjonens håp og bekymringer (for fremtiden)</a:t>
            </a:r>
          </a:p>
          <a:p>
            <a:r>
              <a:rPr lang="nb-NO" dirty="0"/>
              <a:t>Gen Z som futuristisk ikon. Gen AI som futuristisk ikon.</a:t>
            </a:r>
          </a:p>
          <a:p>
            <a:r>
              <a:rPr lang="nb-NO" dirty="0"/>
              <a:t>Når de sammenstilles får vi en gjensidig </a:t>
            </a:r>
            <a:r>
              <a:rPr lang="nb-NO" dirty="0" err="1"/>
              <a:t>metaforiseringer</a:t>
            </a:r>
            <a:r>
              <a:rPr lang="nb-NO" dirty="0"/>
              <a:t>/ gjensidig «hallusinasjoner» (på AI-språket)</a:t>
            </a:r>
          </a:p>
          <a:p>
            <a:r>
              <a:rPr lang="nb-NO" dirty="0"/>
              <a:t>Når </a:t>
            </a:r>
            <a:r>
              <a:rPr lang="nb-NO" dirty="0" err="1"/>
              <a:t>GenZ</a:t>
            </a:r>
            <a:r>
              <a:rPr lang="nb-NO" dirty="0"/>
              <a:t> og </a:t>
            </a:r>
            <a:r>
              <a:rPr lang="nb-NO" dirty="0" err="1"/>
              <a:t>GenKI</a:t>
            </a:r>
            <a:r>
              <a:rPr lang="nb-NO" dirty="0"/>
              <a:t> kobles sammen, fører det til bestemte «konstruksjoner av ungdom». </a:t>
            </a:r>
          </a:p>
          <a:p>
            <a:r>
              <a:rPr lang="nb-NO" dirty="0"/>
              <a:t>Vi må altså fokusere på </a:t>
            </a:r>
            <a:r>
              <a:rPr lang="nb-NO" dirty="0" err="1"/>
              <a:t>KI’s</a:t>
            </a:r>
            <a:r>
              <a:rPr lang="nb-NO" dirty="0"/>
              <a:t> muligheter, men også dens grunnleggende begrensninger. </a:t>
            </a:r>
          </a:p>
          <a:p>
            <a:r>
              <a:rPr lang="nb-NO" dirty="0"/>
              <a:t>KI-bruk kan føre til at vi mister kontakten med våre «naturlige» kognitive og kroppslige evner.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1B02-EBFC-4CA4-AF81-BFD2432E283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0678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65378-20B5-1F70-2C7D-F361F4A54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40172D6-9F3D-4BD6-EF7B-1ACAA2C10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4E1A0D2-657D-5A22-ED2A-BD7CE2A1B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04A314F-2BB7-4587-8E1F-3D3E0C1116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1B02-EBFC-4CA4-AF81-BFD2432E283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950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3C123-2D54-47D2-AFBA-118BEF25765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7277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Handlingshorisonter formes i møte mellom folks sosialiserte subjektiviteter og de mulighetene som finnes. </a:t>
            </a:r>
          </a:p>
          <a:p>
            <a:r>
              <a:rPr lang="nb-NO" dirty="0"/>
              <a:t>Må begynne med hvordan unge selv opplever sine muligheter.     </a:t>
            </a:r>
          </a:p>
          <a:p>
            <a:r>
              <a:rPr lang="nb-NO" dirty="0"/>
              <a:t>Kommentere profesjonalisering av karriereveilederrollen.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kompetansestandarder for karriereveiledning.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Læringsmål. </a:t>
            </a:r>
          </a:p>
          <a:p>
            <a:r>
              <a:rPr lang="nb-NO" dirty="0"/>
              <a:t>Digitalisering.</a:t>
            </a:r>
          </a:p>
          <a:p>
            <a:r>
              <a:rPr lang="nb-NO" dirty="0"/>
              <a:t>Motsats: Rådgiveren som sosial entreprenør (komme tilbake til det)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1B02-EBFC-4CA4-AF81-BFD2432E283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5962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1B02-EBFC-4CA4-AF81-BFD2432E283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9505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0B1B02-EBFC-4CA4-AF81-BFD2432E283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6668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Ungdomsforskningen i Norge fra 1990. Da studerte en samfunn før Reform 94, før barnehager, før pappaperm, før mobiltelefon, før internett. Parabol, videobutikker. </a:t>
            </a:r>
          </a:p>
          <a:p>
            <a:r>
              <a:rPr lang="en-US" sz="1200" dirty="0"/>
              <a:t>Kan de </a:t>
            </a:r>
            <a:r>
              <a:rPr lang="en-US" sz="1200" dirty="0" err="1"/>
              <a:t>siste</a:t>
            </a:r>
            <a:r>
              <a:rPr lang="en-US" sz="1200" dirty="0"/>
              <a:t> </a:t>
            </a:r>
            <a:r>
              <a:rPr lang="en-US" sz="1200" dirty="0" err="1"/>
              <a:t>tiårenes</a:t>
            </a:r>
            <a:r>
              <a:rPr lang="en-US" sz="1200" dirty="0"/>
              <a:t> </a:t>
            </a:r>
            <a:r>
              <a:rPr lang="en-US" sz="1200" dirty="0" err="1"/>
              <a:t>endringer</a:t>
            </a:r>
            <a:r>
              <a:rPr lang="en-US" sz="1200" dirty="0"/>
              <a:t> </a:t>
            </a:r>
            <a:r>
              <a:rPr lang="en-US" sz="1200" dirty="0" err="1"/>
              <a:t>forklare</a:t>
            </a:r>
            <a:r>
              <a:rPr lang="en-US" sz="1200" dirty="0"/>
              <a:t> </a:t>
            </a:r>
            <a:r>
              <a:rPr lang="en-US" sz="1200" dirty="0" err="1"/>
              <a:t>ungdoms</a:t>
            </a:r>
            <a:r>
              <a:rPr lang="en-US" sz="1200" dirty="0"/>
              <a:t> </a:t>
            </a:r>
            <a:r>
              <a:rPr lang="en-US" sz="1200" dirty="0" err="1"/>
              <a:t>utfordringer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dag</a:t>
            </a:r>
            <a:r>
              <a:rPr lang="en-US" sz="1200" dirty="0"/>
              <a:t>?</a:t>
            </a:r>
          </a:p>
          <a:p>
            <a:r>
              <a:rPr lang="en-US" sz="1200" dirty="0" err="1"/>
              <a:t>Hva</a:t>
            </a:r>
            <a:r>
              <a:rPr lang="en-US" sz="1200" dirty="0"/>
              <a:t> </a:t>
            </a:r>
            <a:r>
              <a:rPr lang="en-US" sz="1200" dirty="0" err="1"/>
              <a:t>har</a:t>
            </a:r>
            <a:r>
              <a:rPr lang="en-US" sz="1200" dirty="0"/>
              <a:t> </a:t>
            </a:r>
            <a:r>
              <a:rPr lang="en-US" sz="1200" dirty="0" err="1"/>
              <a:t>skjedd</a:t>
            </a:r>
            <a:r>
              <a:rPr lang="en-US" sz="1200" dirty="0"/>
              <a:t> </a:t>
            </a:r>
            <a:r>
              <a:rPr lang="en-US" sz="1200" dirty="0" err="1"/>
              <a:t>siste</a:t>
            </a:r>
            <a:r>
              <a:rPr lang="en-US" sz="1200" dirty="0"/>
              <a:t> </a:t>
            </a:r>
            <a:r>
              <a:rPr lang="en-US" sz="1200" dirty="0" err="1"/>
              <a:t>tiårene</a:t>
            </a:r>
            <a:r>
              <a:rPr lang="en-US" sz="1200" dirty="0"/>
              <a:t>? </a:t>
            </a:r>
          </a:p>
          <a:p>
            <a:r>
              <a:rPr lang="en-US" sz="1200" dirty="0" err="1"/>
              <a:t>Mindre</a:t>
            </a:r>
            <a:r>
              <a:rPr lang="en-US" sz="1200" dirty="0"/>
              <a:t> </a:t>
            </a:r>
            <a:r>
              <a:rPr lang="en-US" sz="1200" dirty="0" err="1"/>
              <a:t>ute</a:t>
            </a:r>
            <a:r>
              <a:rPr lang="en-US" sz="1200" dirty="0"/>
              <a:t> </a:t>
            </a:r>
            <a:r>
              <a:rPr lang="en-US" sz="1200" dirty="0" err="1"/>
              <a:t>på</a:t>
            </a:r>
            <a:r>
              <a:rPr lang="en-US" sz="1200" dirty="0"/>
              <a:t> </a:t>
            </a:r>
            <a:r>
              <a:rPr lang="en-US" sz="1200" dirty="0" err="1"/>
              <a:t>gaten</a:t>
            </a:r>
            <a:r>
              <a:rPr lang="en-US" sz="1200" dirty="0"/>
              <a:t>, </a:t>
            </a:r>
            <a:r>
              <a:rPr lang="en-US" sz="1200" dirty="0" err="1"/>
              <a:t>mer</a:t>
            </a:r>
            <a:r>
              <a:rPr lang="en-US" sz="1200" dirty="0"/>
              <a:t> </a:t>
            </a:r>
            <a:r>
              <a:rPr lang="en-US" sz="1200" dirty="0" err="1"/>
              <a:t>hjemme</a:t>
            </a:r>
            <a:endParaRPr lang="en-US" sz="1200" dirty="0"/>
          </a:p>
          <a:p>
            <a:r>
              <a:rPr lang="en-US" sz="1200" dirty="0"/>
              <a:t>Like mange </a:t>
            </a:r>
            <a:r>
              <a:rPr lang="en-US" sz="1200" dirty="0" err="1"/>
              <a:t>venner</a:t>
            </a:r>
            <a:r>
              <a:rPr lang="en-US" sz="1200" dirty="0"/>
              <a:t>, men nye former for </a:t>
            </a:r>
            <a:r>
              <a:rPr lang="en-US" sz="1200" dirty="0" err="1"/>
              <a:t>vennskap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b="0" dirty="0" err="1"/>
              <a:t>intensivert</a:t>
            </a:r>
            <a:r>
              <a:rPr lang="en-US" sz="1200" b="0" dirty="0"/>
              <a:t> </a:t>
            </a:r>
            <a:r>
              <a:rPr lang="en-US" sz="1200" b="0" dirty="0" err="1"/>
              <a:t>foreldreskap</a:t>
            </a:r>
            <a:r>
              <a:rPr lang="en-US" sz="1200" b="0" dirty="0"/>
              <a:t>: </a:t>
            </a:r>
            <a:r>
              <a:rPr lang="en-US" sz="1200" dirty="0" err="1"/>
              <a:t>Emosjonell</a:t>
            </a:r>
            <a:r>
              <a:rPr lang="en-US" sz="1200" dirty="0"/>
              <a:t> </a:t>
            </a:r>
            <a:r>
              <a:rPr lang="en-US" sz="1200" dirty="0" err="1"/>
              <a:t>nærhet</a:t>
            </a:r>
            <a:r>
              <a:rPr lang="en-US" sz="1200" dirty="0"/>
              <a:t>, </a:t>
            </a:r>
            <a:r>
              <a:rPr lang="en-US" sz="1200" dirty="0" err="1"/>
              <a:t>engasjement</a:t>
            </a:r>
            <a:r>
              <a:rPr lang="en-US" sz="1200" dirty="0"/>
              <a:t>, </a:t>
            </a:r>
            <a:r>
              <a:rPr lang="en-US" sz="1200" dirty="0" err="1"/>
              <a:t>gjensidig</a:t>
            </a:r>
            <a:r>
              <a:rPr lang="en-US" sz="1200" dirty="0"/>
              <a:t> </a:t>
            </a:r>
            <a:r>
              <a:rPr lang="en-US" sz="1200" dirty="0" err="1"/>
              <a:t>respekt</a:t>
            </a:r>
            <a:endParaRPr lang="en-US" sz="1200" dirty="0"/>
          </a:p>
          <a:p>
            <a:r>
              <a:rPr lang="nb-NO" dirty="0"/>
              <a:t>Norge: familiene bruker mer penger på digital teknologi enn f eks England</a:t>
            </a:r>
          </a:p>
          <a:p>
            <a:r>
              <a:rPr lang="nb-NO" dirty="0"/>
              <a:t>«Ungdomstiden» hele tiden i endring.</a:t>
            </a:r>
          </a:p>
          <a:p>
            <a:r>
              <a:rPr lang="nb-NO" dirty="0"/>
              <a:t>Vi skal nå se nærmere på utviklingen av digital teknologi de siste tiårene. 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1B02-EBFC-4CA4-AF81-BFD2432E283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3271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Legge til dette til slutt: </a:t>
            </a:r>
          </a:p>
          <a:p>
            <a:r>
              <a:rPr lang="nb-NO" dirty="0"/>
              <a:t>Kan vi se for oss de neste fasene i den digitale revolusjon?</a:t>
            </a:r>
          </a:p>
          <a:p>
            <a:r>
              <a:rPr lang="nb-NO" dirty="0"/>
              <a:t>AI er opplagt en neste fase.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1B02-EBFC-4CA4-AF81-BFD2432E283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3658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noProof="0" dirty="0"/>
              <a:t>På slutten av 1990-tallet blir læringsforskere opptatt av mangfoldet av leseferdigheter (</a:t>
            </a:r>
            <a:r>
              <a:rPr lang="nb-NO" sz="1200" noProof="0" dirty="0" err="1"/>
              <a:t>literacies</a:t>
            </a:r>
            <a:r>
              <a:rPr lang="nb-NO" sz="1200" noProof="0" dirty="0"/>
              <a:t>) og at disse er multisemiotiske, multimodale og multimediale. </a:t>
            </a:r>
          </a:p>
          <a:p>
            <a:r>
              <a:rPr lang="nb-NO" dirty="0"/>
              <a:t>Ny teknologi </a:t>
            </a:r>
            <a:r>
              <a:rPr lang="nb-NO" u="sng" dirty="0"/>
              <a:t>‘medierer’ allerede eksisterende sosiale fenomen</a:t>
            </a:r>
            <a:r>
              <a:rPr lang="nb-NO" dirty="0"/>
              <a:t> som læring, identitet og kunnskap. </a:t>
            </a:r>
          </a:p>
          <a:p>
            <a:r>
              <a:rPr lang="nb-NO" dirty="0"/>
              <a:t>Nye teknologier skaper ikke brått en radikalt «annerledes» ungdom (som ikke ligner tidligere ungdom). </a:t>
            </a:r>
          </a:p>
          <a:p>
            <a:r>
              <a:rPr lang="nb-NO" dirty="0"/>
              <a:t>Vi må kritisk undersøke hvordan KI, f eks, faktisk endrer læring, identitet, arbeid, osv.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1B02-EBFC-4CA4-AF81-BFD2432E283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3520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27B10-6CAC-4D59-3873-A68A8CAE1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C000A61-75BA-64DA-991A-C8B06FF00F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A08608C-049C-2341-CB22-97D697878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Endringer i utdanning (mange år på skole) og arbeidsmarked </a:t>
            </a:r>
            <a:r>
              <a:rPr lang="nb-NO" u="sng" dirty="0"/>
              <a:t>fortrenger</a:t>
            </a:r>
            <a:r>
              <a:rPr lang="nb-NO" dirty="0"/>
              <a:t> tidligere arenaer for identitet og meningsdannelse. De sosiale mediene fyller kanskje et slags tomrom. </a:t>
            </a:r>
          </a:p>
          <a:p>
            <a:r>
              <a:rPr lang="nb-NO" dirty="0"/>
              <a:t>Ungdom finner nye kanaler for læring og utforsking, som går sammen med de formelle. </a:t>
            </a:r>
            <a:endParaRPr lang="nb-NO" sz="1200" noProof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ADC7E8E-F9A3-2C9B-6BA7-74D00371AC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1B02-EBFC-4CA4-AF81-BFD2432E283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3570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Stort fokus i forskningen, i media og terapiindustrien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1B02-EBFC-4CA4-AF81-BFD2432E283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6237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BE562-6BFB-0448-E832-663C2FE5E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7B5E2E1-E420-56D4-6229-E8F2DEBF7F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F54BB81-2D39-BA69-E280-4F5DF5581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Antropologikonferanse i Oslo</a:t>
            </a:r>
          </a:p>
          <a:p>
            <a:r>
              <a:rPr lang="nb-NO" dirty="0"/>
              <a:t>Jeg vil nå se nærmere på lokalt prosjekt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DD1FBD3-4CE7-B6D2-5CD2-36F05BCC7D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1B02-EBFC-4CA4-AF81-BFD2432E2830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9375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Jeg har gjennomført et forskningsprosjekt i Nordhordland. </a:t>
            </a:r>
          </a:p>
          <a:p>
            <a:r>
              <a:rPr lang="nb-NO" dirty="0"/>
              <a:t>Skjøre overganger – strever med å navigere.</a:t>
            </a:r>
          </a:p>
          <a:p>
            <a:r>
              <a:rPr lang="nb-NO" dirty="0"/>
              <a:t>Stedspesifikke overganger og navigeringer.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489E3A-60D2-41C6-AE86-30DD0E03055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2124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 slutt: </a:t>
            </a:r>
          </a:p>
          <a:p>
            <a:r>
              <a:rPr lang="nb-NO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Plasser argumentet i lys av </a:t>
            </a:r>
            <a:r>
              <a:rPr lang="nb-NO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Hodkinson</a:t>
            </a:r>
            <a:r>
              <a:rPr lang="nb-NO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Sparkes’ karrieremodell. 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Elevenes ulike veier gjennom opplæringsløpet formes gjennom et samspill mellom deres </a:t>
            </a:r>
            <a:r>
              <a:rPr lang="nb-NO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fortid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(vaner), </a:t>
            </a:r>
            <a:r>
              <a:rPr lang="nb-NO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framtidsorienteringer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(opplevde muligheter) og aktualiseringen i øyeblikket.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Også eksempel på kollektivt organiserte karriereveier.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1B02-EBFC-4CA4-AF81-BFD2432E283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8619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1B02-EBFC-4CA4-AF81-BFD2432E2830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0558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67EBA-4721-CE31-44BD-9CF0C61D0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934DB66-F2BC-8E25-C0BA-39FF2EF643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0173A18-C672-C0B0-FA63-F99DDAA503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Jeg nevnte Margaret Mead i begynnelsen av presentasjonen. En ny global verden på 1960-t skapte helt nye generasjonsrelasjoner og generasjonsorienteringer.  </a:t>
            </a:r>
          </a:p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I dag: Gen Z møter en «ny» global verden – med nye muligheter og utfordringer. </a:t>
            </a:r>
          </a:p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Ett ungdomssosiologisk utg. pkt.: Hva slags verden ønsker vi for «neste» generasjon? </a:t>
            </a:r>
          </a:p>
          <a:p>
            <a:pPr marL="0" marR="0" lvl="0" indent="0" algn="l" defTabSz="914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‘Menneskelige’ mål for økonomi, teknologiutvikling, osv. </a:t>
            </a:r>
          </a:p>
          <a:p>
            <a:pPr defTabSz="914583"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Stille spørsmål ved dominerende ‘</a:t>
            </a:r>
            <a:r>
              <a:rPr lang="nb-NO" sz="1200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inevitalisme</a:t>
            </a: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’ (kommet-for-å-bli tenkning)</a:t>
            </a:r>
          </a:p>
          <a:p>
            <a:pPr defTabSz="914583"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Førde: i flere innlegg antydet at </a:t>
            </a:r>
            <a:r>
              <a:rPr lang="nb-NO" sz="1200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Ki</a:t>
            </a: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 er kommet for å bli og at det bare er å tilpasse seg. </a:t>
            </a:r>
          </a:p>
          <a:p>
            <a:pPr defTabSz="914583"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Også innlegg som antydet muligheten for at vi kan få maskiner med «menneskelig bevissthet». </a:t>
            </a:r>
          </a:p>
          <a:p>
            <a:pPr defTabSz="914583"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Men: vi kan slå kategorisk fast at KI aldri vil bli som mennesker. </a:t>
            </a:r>
          </a:p>
          <a:p>
            <a:pPr defTabSz="914583"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Vår bevissthet er forankret i våre levende kropper. Selv om vi får maskiner med aldri så mange nevrale nettverk, som blir stadig flinkere til å kontekstualisere data, så blir de aldri «menneskelige».  </a:t>
            </a:r>
          </a:p>
          <a:p>
            <a:pPr defTabSz="914583"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Siste råd: menneskelig kontakt + bygge lokale, </a:t>
            </a:r>
            <a:r>
              <a:rPr lang="nb-NO" sz="1200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kollektive karriereveier.  </a:t>
            </a:r>
            <a:endParaRPr lang="nb-NO" sz="1200" dirty="0">
              <a:solidFill>
                <a:prstClr val="black"/>
              </a:solidFill>
              <a:latin typeface="+mn-lt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defTabSz="914583">
              <a:defRPr/>
            </a:pPr>
            <a:r>
              <a:rPr lang="nb-NO" sz="12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Til slutt referanseliste.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1022B5E-19BC-7B52-27FB-D6D84D60D7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9DA3F2-FF8D-4D1D-B43F-FCA5156C66E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071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Takk for meg. Lykke til med resten av samlingen.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489E3A-60D2-41C6-AE86-30DD0E03055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087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8170224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9599235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707524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18DAE-45FC-4D25-8880-33020EA2CE8B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74AB-78FD-43A6-9280-130DF618BB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4701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465194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751134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945316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2520083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26201115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1481189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5019106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side lys - stående 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1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046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39" y="553771"/>
            <a:ext cx="3113909" cy="810000"/>
          </a:xfrm>
          <a:prstGeom prst="rect">
            <a:avLst/>
          </a:prstGeom>
        </p:spPr>
      </p:pic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accent3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5" name="Rett linje 4"/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6971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lys - to liggende bil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1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046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39" y="553771"/>
            <a:ext cx="3113909" cy="810000"/>
          </a:xfrm>
          <a:prstGeom prst="rect">
            <a:avLst/>
          </a:prstGeom>
        </p:spPr>
      </p:pic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accent3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5" name="Rett linje 4"/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8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347400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625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ørk - stående bil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2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5" name="Rett linje 4"/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40" y="537312"/>
            <a:ext cx="3113908" cy="810000"/>
          </a:xfrm>
          <a:prstGeom prst="rect">
            <a:avLst/>
          </a:prstGeom>
        </p:spPr>
      </p:pic>
      <p:sp>
        <p:nvSpPr>
          <p:cNvPr id="11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2692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ørk - liggende bil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2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5" name="Rett linje 4"/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40" y="537312"/>
            <a:ext cx="3113908" cy="810000"/>
          </a:xfrm>
          <a:prstGeom prst="rect">
            <a:avLst/>
          </a:prstGeom>
        </p:spPr>
      </p:pic>
      <p:sp>
        <p:nvSpPr>
          <p:cNvPr id="11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8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347400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4359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side lys - stående 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6252000" y="5495"/>
            <a:ext cx="5940000" cy="68525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4914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48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189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side mørk - stående bil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6252000" y="5495"/>
            <a:ext cx="5940000" cy="68525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4914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48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4041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side lys - to liggende bil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576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57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5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5495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cxnSp>
        <p:nvCxnSpPr>
          <p:cNvPr id="11" name="Rett linje 10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7152000" y="3468783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7020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side mørk - to liggende bil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576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57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5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5495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cxnSp>
        <p:nvCxnSpPr>
          <p:cNvPr id="11" name="Rett linje 10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7152000" y="3468783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84536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0388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side ly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2856000" y="5755342"/>
            <a:ext cx="6480000" cy="360000"/>
          </a:xfrm>
        </p:spPr>
        <p:txBody>
          <a:bodyPr lIns="0" tIns="0" rIns="0" bIns="0" anchor="b">
            <a:normAutofit/>
          </a:bodyPr>
          <a:lstStyle>
            <a:lvl1pPr algn="ctr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grpSp>
        <p:nvGrpSpPr>
          <p:cNvPr id="3" name="Gruppe 2"/>
          <p:cNvGrpSpPr>
            <a:grpSpLocks noChangeAspect="1"/>
          </p:cNvGrpSpPr>
          <p:nvPr userDrawn="1"/>
        </p:nvGrpSpPr>
        <p:grpSpPr>
          <a:xfrm>
            <a:off x="3774141" y="1039515"/>
            <a:ext cx="4643718" cy="4052830"/>
            <a:chOff x="5122863" y="2579688"/>
            <a:chExt cx="1946276" cy="1698625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589701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side mø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2856000" y="5755342"/>
            <a:ext cx="6480000" cy="360000"/>
          </a:xfrm>
        </p:spPr>
        <p:txBody>
          <a:bodyPr lIns="0" tIns="0" rIns="0" bIns="0" anchor="b">
            <a:normAutofit/>
          </a:bodyPr>
          <a:lstStyle>
            <a:lvl1pPr algn="ctr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grpSp>
        <p:nvGrpSpPr>
          <p:cNvPr id="3" name="Gruppe 2"/>
          <p:cNvGrpSpPr>
            <a:grpSpLocks noChangeAspect="1"/>
          </p:cNvGrpSpPr>
          <p:nvPr userDrawn="1"/>
        </p:nvGrpSpPr>
        <p:grpSpPr>
          <a:xfrm>
            <a:off x="3774141" y="1039515"/>
            <a:ext cx="4643718" cy="4052830"/>
            <a:chOff x="5122863" y="2579688"/>
            <a:chExt cx="1946276" cy="1698625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8532848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1603787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684928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0780167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18DAE-45FC-4D25-8880-33020EA2CE8B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74AB-78FD-43A6-9280-130DF618BB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5226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1804553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5001496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6884232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1413899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3035144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2403280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9453924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killeside mørk - stå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6252000" y="5495"/>
            <a:ext cx="5940000" cy="68525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4914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48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7967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rside lys - stå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1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046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39" y="553771"/>
            <a:ext cx="3113909" cy="810000"/>
          </a:xfrm>
          <a:prstGeom prst="rect">
            <a:avLst/>
          </a:prstGeom>
        </p:spPr>
      </p:pic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accent3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5" name="Rett linje 4"/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04165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lys - to ligge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1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046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39" y="553771"/>
            <a:ext cx="3113909" cy="810000"/>
          </a:xfrm>
          <a:prstGeom prst="rect">
            <a:avLst/>
          </a:prstGeom>
        </p:spPr>
      </p:pic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accent3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5" name="Rett linje 4"/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8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347400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8218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mørk - stå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2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5" name="Rett linje 4"/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40" y="537312"/>
            <a:ext cx="3113908" cy="810000"/>
          </a:xfrm>
          <a:prstGeom prst="rect">
            <a:avLst/>
          </a:prstGeom>
        </p:spPr>
      </p:pic>
      <p:sp>
        <p:nvSpPr>
          <p:cNvPr id="11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89000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mørk - ligge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2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5" name="Rett linje 4"/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40" y="537312"/>
            <a:ext cx="3113908" cy="810000"/>
          </a:xfrm>
          <a:prstGeom prst="rect">
            <a:avLst/>
          </a:prstGeom>
        </p:spPr>
      </p:pic>
      <p:sp>
        <p:nvSpPr>
          <p:cNvPr id="11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8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347400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5777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lys - stå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6252000" y="5495"/>
            <a:ext cx="5940000" cy="68525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4914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48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759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lys - to ligge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576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57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5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5495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cxnSp>
        <p:nvCxnSpPr>
          <p:cNvPr id="11" name="Rett linje 10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7152000" y="3468783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5785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mørk - to ligge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576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57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5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5495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cxnSp>
        <p:nvCxnSpPr>
          <p:cNvPr id="11" name="Rett linje 10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7152000" y="3468783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84545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088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2856000" y="5755342"/>
            <a:ext cx="6480000" cy="360000"/>
          </a:xfrm>
        </p:spPr>
        <p:txBody>
          <a:bodyPr lIns="0" tIns="0" rIns="0" bIns="0" anchor="b">
            <a:normAutofit/>
          </a:bodyPr>
          <a:lstStyle>
            <a:lvl1pPr algn="ctr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grpSp>
        <p:nvGrpSpPr>
          <p:cNvPr id="3" name="Gruppe 2"/>
          <p:cNvGrpSpPr>
            <a:grpSpLocks noChangeAspect="1"/>
          </p:cNvGrpSpPr>
          <p:nvPr userDrawn="1"/>
        </p:nvGrpSpPr>
        <p:grpSpPr>
          <a:xfrm>
            <a:off x="3774141" y="1039515"/>
            <a:ext cx="4643718" cy="4052830"/>
            <a:chOff x="5122863" y="2579688"/>
            <a:chExt cx="1946276" cy="1698625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308184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e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2856000" y="5755342"/>
            <a:ext cx="6480000" cy="360000"/>
          </a:xfrm>
        </p:spPr>
        <p:txBody>
          <a:bodyPr lIns="0" tIns="0" rIns="0" bIns="0" anchor="b">
            <a:normAutofit/>
          </a:bodyPr>
          <a:lstStyle>
            <a:lvl1pPr algn="ctr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grpSp>
        <p:nvGrpSpPr>
          <p:cNvPr id="3" name="Gruppe 2"/>
          <p:cNvGrpSpPr>
            <a:grpSpLocks noChangeAspect="1"/>
          </p:cNvGrpSpPr>
          <p:nvPr userDrawn="1"/>
        </p:nvGrpSpPr>
        <p:grpSpPr>
          <a:xfrm>
            <a:off x="3774141" y="1039515"/>
            <a:ext cx="4643718" cy="4052830"/>
            <a:chOff x="5122863" y="2579688"/>
            <a:chExt cx="1946276" cy="1698625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18747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lys - stående 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1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n-NO" noProof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046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n-NO" noProof="0"/>
              <a:t>Klikk for å redigere undertittelstil i malen</a:t>
            </a:r>
          </a:p>
        </p:txBody>
      </p:sp>
      <p:cxnSp>
        <p:nvCxnSpPr>
          <p:cNvPr id="5" name="Rett linj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tekst 2"/>
          <p:cNvSpPr>
            <a:spLocks noGrp="1"/>
          </p:cNvSpPr>
          <p:nvPr>
            <p:ph type="body" idx="10" hasCustomPrompt="1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n-NO" noProof="0"/>
              <a:t>Rediger tekststiler i malen</a:t>
            </a:r>
          </a:p>
        </p:txBody>
      </p:sp>
      <p:sp>
        <p:nvSpPr>
          <p:cNvPr id="12" name="Plassholder for bilde 8"/>
          <p:cNvSpPr>
            <a:spLocks noGrp="1"/>
          </p:cNvSpPr>
          <p:nvPr>
            <p:ph type="pic" sz="quarter" idx="11" hasCustomPrompt="1"/>
          </p:nvPr>
        </p:nvSpPr>
        <p:spPr>
          <a:xfrm>
            <a:off x="7152000" y="0"/>
            <a:ext cx="5040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n-NO" noProof="0"/>
              <a:t>Klikk ikonet for å legge til et bilde</a:t>
            </a:r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1F1E978E-329B-9525-49CF-39FE16CEB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03" y="553771"/>
            <a:ext cx="2798181" cy="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37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lys - to liggende bil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1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046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cxnSp>
        <p:nvCxnSpPr>
          <p:cNvPr id="5" name="Rett linj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12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8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347400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B1DD541A-DEF4-AD40-2F8F-7B3F5CAF84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03" y="553771"/>
            <a:ext cx="2798181" cy="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08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mørk - stående bil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2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n-NO" noProof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n-NO" noProof="0" dirty="0"/>
              <a:t>Klikk for å redigere undertittelstil i malen</a:t>
            </a:r>
          </a:p>
        </p:txBody>
      </p:sp>
      <p:cxnSp>
        <p:nvCxnSpPr>
          <p:cNvPr id="5" name="Rett linj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tekst 2"/>
          <p:cNvSpPr>
            <a:spLocks noGrp="1"/>
          </p:cNvSpPr>
          <p:nvPr>
            <p:ph type="body" idx="10" hasCustomPrompt="1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n-NO" noProof="0"/>
              <a:t>Rediger tekststiler i malen</a:t>
            </a:r>
          </a:p>
        </p:txBody>
      </p:sp>
      <p:sp>
        <p:nvSpPr>
          <p:cNvPr id="11" name="Plassholder for bilde 8"/>
          <p:cNvSpPr>
            <a:spLocks noGrp="1"/>
          </p:cNvSpPr>
          <p:nvPr>
            <p:ph type="pic" sz="quarter" idx="11" hasCustomPrompt="1"/>
          </p:nvPr>
        </p:nvSpPr>
        <p:spPr>
          <a:xfrm>
            <a:off x="7152000" y="0"/>
            <a:ext cx="5040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n-NO" noProof="0"/>
              <a:t>Klikk ikonet for å legge til et bilde</a:t>
            </a:r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8834A2E4-80CA-B5DB-DE4C-ED963FBE89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1" y="555141"/>
            <a:ext cx="2772000" cy="7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43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mørk - liggende bil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2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n-NO" noProof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n-NO" noProof="0" dirty="0"/>
              <a:t>Klikk for å redigere undertittelstil i malen</a:t>
            </a:r>
          </a:p>
        </p:txBody>
      </p:sp>
      <p:cxnSp>
        <p:nvCxnSpPr>
          <p:cNvPr id="5" name="Rett linj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tekst 2"/>
          <p:cNvSpPr>
            <a:spLocks noGrp="1"/>
          </p:cNvSpPr>
          <p:nvPr>
            <p:ph type="body" idx="10" hasCustomPrompt="1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n-NO" noProof="0"/>
              <a:t>Rediger tekststiler i malen</a:t>
            </a:r>
          </a:p>
        </p:txBody>
      </p:sp>
      <p:sp>
        <p:nvSpPr>
          <p:cNvPr id="11" name="Plassholder for bilde 8"/>
          <p:cNvSpPr>
            <a:spLocks noGrp="1"/>
          </p:cNvSpPr>
          <p:nvPr>
            <p:ph type="pic" sz="quarter" idx="11" hasCustomPrompt="1"/>
          </p:nvPr>
        </p:nvSpPr>
        <p:spPr>
          <a:xfrm>
            <a:off x="7152000" y="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n-NO" noProof="0"/>
              <a:t>Klikk ikonet for å legge til et bilde</a:t>
            </a:r>
          </a:p>
        </p:txBody>
      </p:sp>
      <p:sp>
        <p:nvSpPr>
          <p:cNvPr id="8" name="Plassholder for bilde 8"/>
          <p:cNvSpPr>
            <a:spLocks noGrp="1"/>
          </p:cNvSpPr>
          <p:nvPr>
            <p:ph type="pic" sz="quarter" idx="12" hasCustomPrompt="1"/>
          </p:nvPr>
        </p:nvSpPr>
        <p:spPr>
          <a:xfrm>
            <a:off x="7152000" y="347400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n-NO" noProof="0"/>
              <a:t>Klikk ikonet for å legge til et bilde</a:t>
            </a:r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9D39E6B3-54D3-7C2A-88F0-88920594AC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1" y="555141"/>
            <a:ext cx="2772000" cy="7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47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killeside lys - stående 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4914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n-NO" noProof="0"/>
              <a:t>Klikk for å redigere tittelstil</a:t>
            </a:r>
          </a:p>
        </p:txBody>
      </p:sp>
      <p:cxnSp>
        <p:nvCxnSpPr>
          <p:cNvPr id="9" name="Rett linj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48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n-NO" noProof="0"/>
              <a:t>Klikk for å redigere undertittelstil i malen</a:t>
            </a:r>
          </a:p>
        </p:txBody>
      </p:sp>
      <p:sp>
        <p:nvSpPr>
          <p:cNvPr id="5" name="Plassholder for bilde 8"/>
          <p:cNvSpPr>
            <a:spLocks noGrp="1"/>
          </p:cNvSpPr>
          <p:nvPr>
            <p:ph type="pic" sz="quarter" idx="12" hasCustomPrompt="1"/>
          </p:nvPr>
        </p:nvSpPr>
        <p:spPr>
          <a:xfrm>
            <a:off x="6252000" y="5495"/>
            <a:ext cx="5940000" cy="68525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n-NO" noProof="0"/>
              <a:t>Klikk ikonet for å legge til et bilde</a:t>
            </a: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4EF87D56-EB65-1D77-FA21-BA381B42B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0829F7BD-A2BF-648A-E2FE-65E07C67A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0BEDD03-D4F0-79D9-4A28-CE541842B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</p:spTree>
    <p:extLst>
      <p:ext uri="{BB962C8B-B14F-4D97-AF65-F5344CB8AC3E}">
        <p14:creationId xmlns:p14="http://schemas.microsoft.com/office/powerpoint/2010/main" val="1459479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killeside mørk - stående bil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4914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n-NO" noProof="0"/>
              <a:t>Klikk for å redigere tittelstil</a:t>
            </a:r>
          </a:p>
        </p:txBody>
      </p:sp>
      <p:cxnSp>
        <p:nvCxnSpPr>
          <p:cNvPr id="9" name="Rett linj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48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n-NO" noProof="0"/>
              <a:t>Klikk for å redigere undertittelstil i malen</a:t>
            </a:r>
          </a:p>
        </p:txBody>
      </p:sp>
      <p:sp>
        <p:nvSpPr>
          <p:cNvPr id="5" name="Plassholder for bilde 8"/>
          <p:cNvSpPr>
            <a:spLocks noGrp="1"/>
          </p:cNvSpPr>
          <p:nvPr>
            <p:ph type="pic" sz="quarter" idx="12" hasCustomPrompt="1"/>
          </p:nvPr>
        </p:nvSpPr>
        <p:spPr>
          <a:xfrm>
            <a:off x="6252000" y="5495"/>
            <a:ext cx="5940000" cy="68525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n-NO" noProof="0"/>
              <a:t>Klikk ikonet for å legge til et bilde</a:t>
            </a: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834EFF88-FDE9-E355-6DCC-6A9DC289D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D2E4014-B21E-1639-2406-1297BDFA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E9EFE136-D16F-F168-40BC-172BAEC9F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</p:spTree>
    <p:extLst>
      <p:ext uri="{BB962C8B-B14F-4D97-AF65-F5344CB8AC3E}">
        <p14:creationId xmlns:p14="http://schemas.microsoft.com/office/powerpoint/2010/main" val="31984797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killeside lys - to liggende bil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576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n-NO" noProof="0"/>
              <a:t>Klikk for å redigere tittelstil</a:t>
            </a:r>
          </a:p>
        </p:txBody>
      </p:sp>
      <p:cxnSp>
        <p:nvCxnSpPr>
          <p:cNvPr id="11" name="Rett linje 10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57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n-NO" noProof="0"/>
              <a:t>Klikk for å redigere undertittelstil i malen</a:t>
            </a:r>
          </a:p>
        </p:txBody>
      </p:sp>
      <p:sp>
        <p:nvSpPr>
          <p:cNvPr id="5" name="Plassholder for bilde 8"/>
          <p:cNvSpPr>
            <a:spLocks noGrp="1"/>
          </p:cNvSpPr>
          <p:nvPr>
            <p:ph type="pic" sz="quarter" idx="12" hasCustomPrompt="1"/>
          </p:nvPr>
        </p:nvSpPr>
        <p:spPr>
          <a:xfrm>
            <a:off x="7152000" y="5495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n-NO" noProof="0"/>
              <a:t>Klikk ikonet for å legge til et bilde</a:t>
            </a:r>
          </a:p>
        </p:txBody>
      </p:sp>
      <p:sp>
        <p:nvSpPr>
          <p:cNvPr id="12" name="Plassholder for bilde 8"/>
          <p:cNvSpPr>
            <a:spLocks noGrp="1"/>
          </p:cNvSpPr>
          <p:nvPr>
            <p:ph type="pic" sz="quarter" idx="13" hasCustomPrompt="1"/>
          </p:nvPr>
        </p:nvSpPr>
        <p:spPr>
          <a:xfrm>
            <a:off x="7152000" y="3468783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n-NO" noProof="0"/>
              <a:t>Klikk ikonet for å legge til et bilde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23472EDA-4DCC-93A7-F8EA-8FB03C53B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7BF8C47-E98D-3C80-9DC8-9B12AF146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5ABE4A6-AA7A-C87B-29FA-163A21442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</p:spTree>
    <p:extLst>
      <p:ext uri="{BB962C8B-B14F-4D97-AF65-F5344CB8AC3E}">
        <p14:creationId xmlns:p14="http://schemas.microsoft.com/office/powerpoint/2010/main" val="3489541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killeside mørk - to liggende bil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576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n-NO" noProof="0"/>
              <a:t>Klikk for å redigere tittelstil</a:t>
            </a:r>
          </a:p>
        </p:txBody>
      </p:sp>
      <p:cxnSp>
        <p:nvCxnSpPr>
          <p:cNvPr id="11" name="Rett linje 10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57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n-NO" noProof="0"/>
              <a:t>Klikk for å redigere undertittelstil i malen</a:t>
            </a:r>
          </a:p>
        </p:txBody>
      </p:sp>
      <p:sp>
        <p:nvSpPr>
          <p:cNvPr id="5" name="Plassholder for bilde 8"/>
          <p:cNvSpPr>
            <a:spLocks noGrp="1"/>
          </p:cNvSpPr>
          <p:nvPr>
            <p:ph type="pic" sz="quarter" idx="12" hasCustomPrompt="1"/>
          </p:nvPr>
        </p:nvSpPr>
        <p:spPr>
          <a:xfrm>
            <a:off x="7152000" y="5495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n-NO" noProof="0"/>
              <a:t>Klikk ikonet for å legge til et bilde</a:t>
            </a:r>
          </a:p>
        </p:txBody>
      </p:sp>
      <p:sp>
        <p:nvSpPr>
          <p:cNvPr id="12" name="Plassholder for bilde 8"/>
          <p:cNvSpPr>
            <a:spLocks noGrp="1"/>
          </p:cNvSpPr>
          <p:nvPr>
            <p:ph type="pic" sz="quarter" idx="13" hasCustomPrompt="1"/>
          </p:nvPr>
        </p:nvSpPr>
        <p:spPr>
          <a:xfrm>
            <a:off x="7152000" y="3468783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n-NO" noProof="0"/>
              <a:t>Klikk ikonet for å legge til et bilde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2EED336B-5AE7-5A78-A9B2-16D24CDD2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accent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798439F-6D85-48E1-A6B1-23BB26A3F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F3BDDF3-DACF-22B0-276B-4065EA1BA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</p:spTree>
    <p:extLst>
      <p:ext uri="{BB962C8B-B14F-4D97-AF65-F5344CB8AC3E}">
        <p14:creationId xmlns:p14="http://schemas.microsoft.com/office/powerpoint/2010/main" val="2850563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spalte uten bakgrunn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9976" y="-2081"/>
            <a:ext cx="10926000" cy="1350000"/>
          </a:xfrm>
        </p:spPr>
        <p:txBody>
          <a:bodyPr/>
          <a:lstStyle>
            <a:lvl1pPr algn="l">
              <a:defRPr/>
            </a:lvl1pPr>
          </a:lstStyle>
          <a:p>
            <a:r>
              <a:rPr lang="nn-NO" noProof="0"/>
              <a:t>Klikk for å redigere tittelstil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CC3D6142-149C-327E-AB7D-A37543A2B7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1949" y="1352020"/>
            <a:ext cx="10923097" cy="5058000"/>
          </a:xfrm>
          <a:noFill/>
          <a:ln>
            <a:noFill/>
          </a:ln>
        </p:spPr>
        <p:txBody>
          <a:bodyPr lIns="180000" tIns="180000" rIns="180000" bIns="180000"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>
                <a:latin typeface="+mn-lt"/>
              </a:defRPr>
            </a:lvl2pPr>
            <a:lvl3pPr>
              <a:lnSpc>
                <a:spcPct val="100000"/>
              </a:lnSpc>
              <a:defRPr sz="2000">
                <a:latin typeface="+mn-lt"/>
              </a:defRPr>
            </a:lvl3pPr>
            <a:lvl4pPr>
              <a:lnSpc>
                <a:spcPct val="100000"/>
              </a:lnSpc>
              <a:defRPr sz="2000">
                <a:latin typeface="+mn-lt"/>
              </a:defRPr>
            </a:lvl4pPr>
            <a:lvl5pPr>
              <a:lnSpc>
                <a:spcPct val="100000"/>
              </a:lnSpc>
              <a:defRPr sz="2000">
                <a:latin typeface="+mn-lt"/>
              </a:defRPr>
            </a:lvl5pPr>
          </a:lstStyle>
          <a:p>
            <a:pPr lvl="0"/>
            <a:r>
              <a:rPr lang="nn-NO" noProof="0"/>
              <a:t>Rediger tekststiler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</a:p>
        </p:txBody>
      </p:sp>
      <p:grpSp>
        <p:nvGrpSpPr>
          <p:cNvPr id="12" name="Grup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>
          <a:xfrm>
            <a:off x="811950" y="6408000"/>
            <a:ext cx="10923096" cy="450000"/>
          </a:xfrm>
        </p:spPr>
        <p:txBody>
          <a:bodyPr/>
          <a:lstStyle>
            <a:lvl1pPr>
              <a:defRPr>
                <a:solidFill>
                  <a:srgbClr val="737373"/>
                </a:solidFill>
              </a:defRPr>
            </a:lvl1pPr>
          </a:lstStyle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737373"/>
                </a:solidFill>
              </a:defRPr>
            </a:lvl1pPr>
          </a:lstStyle>
          <a:p>
            <a:fld id="{D0BEE4E4-E047-6A49-BCB9-4D06E7BA237B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2775301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spalte uten bakgrunn mø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9976" y="-2081"/>
            <a:ext cx="10926000" cy="1350000"/>
          </a:xfrm>
        </p:spPr>
        <p:txBody>
          <a:bodyPr/>
          <a:lstStyle>
            <a:lvl1pPr algn="l">
              <a:defRPr/>
            </a:lvl1pPr>
          </a:lstStyle>
          <a:p>
            <a:r>
              <a:rPr lang="nn-NO" noProof="0"/>
              <a:t>Klikk for å redigere tittelstil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CC3D6142-149C-327E-AB7D-A37543A2B7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1949" y="1352020"/>
            <a:ext cx="10923097" cy="5058000"/>
          </a:xfrm>
          <a:noFill/>
          <a:ln>
            <a:noFill/>
          </a:ln>
        </p:spPr>
        <p:txBody>
          <a:bodyPr lIns="180000" tIns="180000" rIns="180000" bIns="180000"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000"/>
            </a:lvl1pPr>
            <a:lvl2pPr>
              <a:lnSpc>
                <a:spcPct val="100000"/>
              </a:lnSpc>
              <a:buClr>
                <a:schemeClr val="accent2"/>
              </a:buClr>
              <a:defRPr sz="2000">
                <a:latin typeface="+mn-lt"/>
              </a:defRPr>
            </a:lvl2pPr>
            <a:lvl3pPr>
              <a:lnSpc>
                <a:spcPct val="100000"/>
              </a:lnSpc>
              <a:buClr>
                <a:schemeClr val="accent2"/>
              </a:buClr>
              <a:defRPr sz="2000">
                <a:latin typeface="+mn-lt"/>
              </a:defRPr>
            </a:lvl3pPr>
            <a:lvl4pPr>
              <a:lnSpc>
                <a:spcPct val="100000"/>
              </a:lnSpc>
              <a:buClr>
                <a:schemeClr val="accent2"/>
              </a:buClr>
              <a:defRPr sz="2000">
                <a:latin typeface="+mn-lt"/>
              </a:defRPr>
            </a:lvl4pPr>
            <a:lvl5pPr>
              <a:lnSpc>
                <a:spcPct val="100000"/>
              </a:lnSpc>
              <a:buClr>
                <a:schemeClr val="accent2"/>
              </a:buClr>
              <a:defRPr sz="2000">
                <a:latin typeface="+mn-lt"/>
              </a:defRPr>
            </a:lvl5pPr>
          </a:lstStyle>
          <a:p>
            <a:pPr lvl="0"/>
            <a:r>
              <a:rPr lang="nn-NO" noProof="0" dirty="0"/>
              <a:t>Rediger tekststiler i malen</a:t>
            </a:r>
          </a:p>
          <a:p>
            <a:pPr lvl="1"/>
            <a:r>
              <a:rPr lang="nn-NO" noProof="0" dirty="0"/>
              <a:t>Andre nivå</a:t>
            </a:r>
          </a:p>
          <a:p>
            <a:pPr lvl="2"/>
            <a:r>
              <a:rPr lang="nn-NO" noProof="0" dirty="0"/>
              <a:t>Tredje nivå</a:t>
            </a:r>
          </a:p>
          <a:p>
            <a:pPr lvl="3"/>
            <a:r>
              <a:rPr lang="nn-NO" noProof="0" dirty="0"/>
              <a:t>Fjerde nivå</a:t>
            </a:r>
          </a:p>
          <a:p>
            <a:pPr lvl="4"/>
            <a:r>
              <a:rPr lang="nn-NO" noProof="0" dirty="0"/>
              <a:t>Femte nivå</a:t>
            </a:r>
          </a:p>
        </p:txBody>
      </p:sp>
      <p:grpSp>
        <p:nvGrpSpPr>
          <p:cNvPr id="12" name="Grup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accent1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>
          <a:xfrm>
            <a:off x="811950" y="6408000"/>
            <a:ext cx="10923096" cy="45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n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E4E4-E047-6A49-BCB9-4D06E7BA237B}" type="slidenum">
              <a:rPr lang="nn-NO" smtClean="0"/>
              <a:pPr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72370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spalte blå fokusfelt ett fok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9976" y="-2081"/>
            <a:ext cx="10926000" cy="1350000"/>
          </a:xfrm>
        </p:spPr>
        <p:txBody>
          <a:bodyPr/>
          <a:lstStyle>
            <a:lvl1pPr algn="l">
              <a:defRPr/>
            </a:lvl1pPr>
          </a:lstStyle>
          <a:p>
            <a:r>
              <a:rPr lang="nn-NO" noProof="0"/>
              <a:t>Klikk for å redigere tittelstil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FDCA8A7-DBDC-4932-9E8D-FAD81293B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913" y="4105436"/>
            <a:ext cx="12192000" cy="27566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n-NO" noProof="0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A74FB5AA-5B3A-4EAD-9213-63995A700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1643593" y="3888097"/>
            <a:ext cx="369974" cy="3699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n-NO" noProof="0">
              <a:solidFill>
                <a:schemeClr val="bg1"/>
              </a:solidFill>
            </a:endParaRP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6BFBACE1-C0F2-4FB9-AC7A-2304E597366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9976" y="1354730"/>
            <a:ext cx="5462637" cy="2744659"/>
          </a:xfrm>
          <a:noFill/>
          <a:ln>
            <a:noFill/>
          </a:ln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>
                <a:latin typeface="+mn-lt"/>
              </a:defRPr>
            </a:lvl2pPr>
            <a:lvl3pPr>
              <a:lnSpc>
                <a:spcPct val="100000"/>
              </a:lnSpc>
              <a:defRPr sz="2000">
                <a:latin typeface="+mn-lt"/>
              </a:defRPr>
            </a:lvl3pPr>
            <a:lvl4pPr>
              <a:lnSpc>
                <a:spcPct val="100000"/>
              </a:lnSpc>
              <a:defRPr sz="2000">
                <a:latin typeface="+mn-lt"/>
              </a:defRPr>
            </a:lvl4pPr>
            <a:lvl5pPr>
              <a:lnSpc>
                <a:spcPct val="100000"/>
              </a:lnSpc>
              <a:defRPr sz="2000">
                <a:latin typeface="+mn-lt"/>
              </a:defRPr>
            </a:lvl5pPr>
          </a:lstStyle>
          <a:p>
            <a:pPr lvl="0"/>
            <a:r>
              <a:rPr lang="nn-NO" noProof="0"/>
              <a:t>Rediger tekststiler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DF5504D8-1490-43DE-A101-64406EB19B0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82571" y="1354730"/>
            <a:ext cx="5462637" cy="2744659"/>
          </a:xfrm>
          <a:noFill/>
          <a:ln>
            <a:noFill/>
          </a:ln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>
                <a:latin typeface="+mn-lt"/>
              </a:defRPr>
            </a:lvl2pPr>
            <a:lvl3pPr>
              <a:lnSpc>
                <a:spcPct val="100000"/>
              </a:lnSpc>
              <a:defRPr sz="2000">
                <a:latin typeface="+mn-lt"/>
              </a:defRPr>
            </a:lvl3pPr>
            <a:lvl4pPr>
              <a:lnSpc>
                <a:spcPct val="100000"/>
              </a:lnSpc>
              <a:defRPr sz="2000">
                <a:latin typeface="+mn-lt"/>
              </a:defRPr>
            </a:lvl4pPr>
            <a:lvl5pPr>
              <a:lnSpc>
                <a:spcPct val="100000"/>
              </a:lnSpc>
              <a:defRPr sz="2000">
                <a:latin typeface="+mn-lt"/>
              </a:defRPr>
            </a:lvl5pPr>
          </a:lstStyle>
          <a:p>
            <a:pPr lvl="0"/>
            <a:r>
              <a:rPr lang="nn-NO" noProof="0"/>
              <a:t>Rediger tekststiler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DEA17B9E-ECD2-45D7-82A4-A62B8458CE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9976" y="4983503"/>
            <a:ext cx="10926000" cy="968375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nn-NO" noProof="0"/>
              <a:t>Klikk for å redigere tekststiler i malen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BEE4E4-E047-6A49-BCB9-4D06E7BA237B}" type="slidenum">
              <a:rPr lang="nn-NO" smtClean="0"/>
              <a:pPr/>
              <a:t>‹#›</a:t>
            </a:fld>
            <a:endParaRPr lang="nn-NO" dirty="0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7FB21875-068D-9E73-F50C-261D9839A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3B5F95E2-46A6-ABF5-8386-5F6537671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F98C76F1-9774-5C9D-17F1-E544C0138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</p:spTree>
    <p:extLst>
      <p:ext uri="{BB962C8B-B14F-4D97-AF65-F5344CB8AC3E}">
        <p14:creationId xmlns:p14="http://schemas.microsoft.com/office/powerpoint/2010/main" val="7088437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spalte blå fokusfelt ett fokus mid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9976" y="-2081"/>
            <a:ext cx="10926000" cy="1350000"/>
          </a:xfrm>
        </p:spPr>
        <p:txBody>
          <a:bodyPr/>
          <a:lstStyle>
            <a:lvl1pPr algn="l">
              <a:defRPr/>
            </a:lvl1pPr>
          </a:lstStyle>
          <a:p>
            <a:r>
              <a:rPr lang="nn-NO" noProof="0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61E6D3-E299-3CE7-D16A-FC1675B8E6B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1949" y="1352020"/>
            <a:ext cx="10923097" cy="2747369"/>
          </a:xfrm>
          <a:noFill/>
          <a:ln>
            <a:noFill/>
          </a:ln>
        </p:spPr>
        <p:txBody>
          <a:bodyPr lIns="180000" tIns="180000" rIns="180000" bIns="180000"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>
                <a:latin typeface="+mn-lt"/>
              </a:defRPr>
            </a:lvl2pPr>
            <a:lvl3pPr>
              <a:lnSpc>
                <a:spcPct val="100000"/>
              </a:lnSpc>
              <a:defRPr sz="2000">
                <a:latin typeface="+mn-lt"/>
              </a:defRPr>
            </a:lvl3pPr>
            <a:lvl4pPr>
              <a:lnSpc>
                <a:spcPct val="100000"/>
              </a:lnSpc>
              <a:defRPr sz="2000">
                <a:latin typeface="+mn-lt"/>
              </a:defRPr>
            </a:lvl4pPr>
            <a:lvl5pPr>
              <a:lnSpc>
                <a:spcPct val="100000"/>
              </a:lnSpc>
              <a:defRPr sz="2000">
                <a:latin typeface="+mn-lt"/>
              </a:defRPr>
            </a:lvl5pPr>
          </a:lstStyle>
          <a:p>
            <a:pPr lvl="0"/>
            <a:r>
              <a:rPr lang="nn-NO" noProof="0"/>
              <a:t>Rediger tekststiler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FDCA8A7-DBDC-4932-9E8D-FAD81293B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913" y="4122382"/>
            <a:ext cx="12192000" cy="27566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n-NO" noProof="0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A74FB5AA-5B3A-4EAD-9213-63995A700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5861462" y="3846666"/>
            <a:ext cx="477292" cy="4772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n-NO" noProof="0">
              <a:solidFill>
                <a:schemeClr val="bg1"/>
              </a:solidFill>
            </a:endParaRP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DEA17B9E-ECD2-45D7-82A4-A62B8458CE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9976" y="4983503"/>
            <a:ext cx="10926000" cy="968375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nn-NO" noProof="0" dirty="0"/>
              <a:t>Klikk for å redigere tekststiler i malen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BEE4E4-E047-6A49-BCB9-4D06E7BA237B}" type="slidenum">
              <a:rPr lang="nn-NO" smtClean="0"/>
              <a:pPr/>
              <a:t>‹#›</a:t>
            </a:fld>
            <a:endParaRPr lang="nn-NO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ECE806AD-7620-EEF0-C85C-B26793F805A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accent1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D5325EE-9339-E045-F837-27FDDF22D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78A6391A-C194-F00A-A4D7-8EA4B6733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</p:spTree>
    <p:extLst>
      <p:ext uri="{BB962C8B-B14F-4D97-AF65-F5344CB8AC3E}">
        <p14:creationId xmlns:p14="http://schemas.microsoft.com/office/powerpoint/2010/main" val="14194976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spalte blå fokusfelt med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9976" y="-2081"/>
            <a:ext cx="10926000" cy="1350000"/>
          </a:xfrm>
        </p:spPr>
        <p:txBody>
          <a:bodyPr/>
          <a:lstStyle>
            <a:lvl1pPr algn="l">
              <a:defRPr/>
            </a:lvl1pPr>
          </a:lstStyle>
          <a:p>
            <a:r>
              <a:rPr lang="nn-NO" noProof="0"/>
              <a:t>Klikk for å redigere tittelstil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FDCA8A7-DBDC-4932-9E8D-FAD81293B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913" y="4105405"/>
            <a:ext cx="12192000" cy="27566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n-NO" noProof="0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A74FB5AA-5B3A-4EAD-9213-63995A700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1643593" y="3888097"/>
            <a:ext cx="369974" cy="3699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n-NO" noProof="0">
              <a:solidFill>
                <a:schemeClr val="bg1"/>
              </a:solidFill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B68D5E61-E5AF-43DC-B206-BFB779BE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4444547" y="3896367"/>
            <a:ext cx="369974" cy="3699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n-NO" noProof="0">
              <a:solidFill>
                <a:schemeClr val="bg1"/>
              </a:solidFill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D7F5611-50E6-4A28-94F1-718920A51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7245501" y="3888096"/>
            <a:ext cx="369974" cy="3699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n-NO" noProof="0">
              <a:solidFill>
                <a:schemeClr val="bg1"/>
              </a:solidFill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A115F517-474C-417F-A9C9-1BBC80313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10046456" y="3905323"/>
            <a:ext cx="369974" cy="3699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n-NO" noProof="0">
              <a:solidFill>
                <a:schemeClr val="bg1"/>
              </a:solidFill>
            </a:endParaRPr>
          </a:p>
        </p:txBody>
      </p:sp>
      <p:sp>
        <p:nvSpPr>
          <p:cNvPr id="40" name="Plassholder for bilde 39">
            <a:extLst>
              <a:ext uri="{FF2B5EF4-FFF2-40B4-BE49-F238E27FC236}">
                <a16:creationId xmlns:a16="http://schemas.microsoft.com/office/drawing/2014/main" id="{7D7A7C5E-3A34-458C-A73F-708C592BAC3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39800" y="1649783"/>
            <a:ext cx="1909763" cy="2205943"/>
          </a:xfrm>
          <a:custGeom>
            <a:avLst/>
            <a:gdLst>
              <a:gd name="connsiteX0" fmla="*/ 954991 w 1909763"/>
              <a:gd name="connsiteY0" fmla="*/ 0 h 2205943"/>
              <a:gd name="connsiteX1" fmla="*/ 1909763 w 1909763"/>
              <a:gd name="connsiteY1" fmla="*/ 551271 h 2205943"/>
              <a:gd name="connsiteX2" fmla="*/ 1909763 w 1909763"/>
              <a:gd name="connsiteY2" fmla="*/ 1654672 h 2205943"/>
              <a:gd name="connsiteX3" fmla="*/ 954991 w 1909763"/>
              <a:gd name="connsiteY3" fmla="*/ 2205943 h 2205943"/>
              <a:gd name="connsiteX4" fmla="*/ 0 w 1909763"/>
              <a:gd name="connsiteY4" fmla="*/ 1654545 h 2205943"/>
              <a:gd name="connsiteX5" fmla="*/ 0 w 1909763"/>
              <a:gd name="connsiteY5" fmla="*/ 551398 h 2205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9763" h="2205943">
                <a:moveTo>
                  <a:pt x="954991" y="0"/>
                </a:moveTo>
                <a:lnTo>
                  <a:pt x="1909763" y="551271"/>
                </a:lnTo>
                <a:lnTo>
                  <a:pt x="1909763" y="1654672"/>
                </a:lnTo>
                <a:lnTo>
                  <a:pt x="954991" y="2205943"/>
                </a:lnTo>
                <a:lnTo>
                  <a:pt x="0" y="1654545"/>
                </a:lnTo>
                <a:lnTo>
                  <a:pt x="0" y="55139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nn-NO" noProof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DEA17B9E-ECD2-45D7-82A4-A62B8458C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39580" y="4479707"/>
            <a:ext cx="1778000" cy="1812809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nn-NO" noProof="0"/>
              <a:t>Klikk for å redigere tekststiler i malen</a:t>
            </a:r>
          </a:p>
        </p:txBody>
      </p:sp>
      <p:sp>
        <p:nvSpPr>
          <p:cNvPr id="44" name="Plassholder for bilde 43">
            <a:extLst>
              <a:ext uri="{FF2B5EF4-FFF2-40B4-BE49-F238E27FC236}">
                <a16:creationId xmlns:a16="http://schemas.microsoft.com/office/drawing/2014/main" id="{9CDF4A43-B8E9-4386-A812-A9A066727D5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27767" y="1649783"/>
            <a:ext cx="1909763" cy="2205943"/>
          </a:xfrm>
          <a:custGeom>
            <a:avLst/>
            <a:gdLst>
              <a:gd name="connsiteX0" fmla="*/ 954991 w 1909763"/>
              <a:gd name="connsiteY0" fmla="*/ 0 h 2205943"/>
              <a:gd name="connsiteX1" fmla="*/ 1909763 w 1909763"/>
              <a:gd name="connsiteY1" fmla="*/ 551271 h 2205943"/>
              <a:gd name="connsiteX2" fmla="*/ 1909763 w 1909763"/>
              <a:gd name="connsiteY2" fmla="*/ 1654672 h 2205943"/>
              <a:gd name="connsiteX3" fmla="*/ 954991 w 1909763"/>
              <a:gd name="connsiteY3" fmla="*/ 2205943 h 2205943"/>
              <a:gd name="connsiteX4" fmla="*/ 0 w 1909763"/>
              <a:gd name="connsiteY4" fmla="*/ 1654545 h 2205943"/>
              <a:gd name="connsiteX5" fmla="*/ 0 w 1909763"/>
              <a:gd name="connsiteY5" fmla="*/ 551398 h 2205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9763" h="2205943">
                <a:moveTo>
                  <a:pt x="954991" y="0"/>
                </a:moveTo>
                <a:lnTo>
                  <a:pt x="1909763" y="551271"/>
                </a:lnTo>
                <a:lnTo>
                  <a:pt x="1909763" y="1654672"/>
                </a:lnTo>
                <a:lnTo>
                  <a:pt x="954991" y="2205943"/>
                </a:lnTo>
                <a:lnTo>
                  <a:pt x="0" y="1654545"/>
                </a:lnTo>
                <a:lnTo>
                  <a:pt x="0" y="55139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nn-NO" noProof="0"/>
          </a:p>
        </p:txBody>
      </p:sp>
      <p:sp>
        <p:nvSpPr>
          <p:cNvPr id="28" name="Plassholder for tekst 6">
            <a:extLst>
              <a:ext uri="{FF2B5EF4-FFF2-40B4-BE49-F238E27FC236}">
                <a16:creationId xmlns:a16="http://schemas.microsoft.com/office/drawing/2014/main" id="{8D4577E7-545F-4371-889F-E62555D80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49581" y="4479707"/>
            <a:ext cx="1778000" cy="1812809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nn-NO" noProof="0"/>
              <a:t>Klikk for å redigere tekststiler i malen</a:t>
            </a:r>
          </a:p>
        </p:txBody>
      </p:sp>
      <p:sp>
        <p:nvSpPr>
          <p:cNvPr id="46" name="Plassholder for bilde 45">
            <a:extLst>
              <a:ext uri="{FF2B5EF4-FFF2-40B4-BE49-F238E27FC236}">
                <a16:creationId xmlns:a16="http://schemas.microsoft.com/office/drawing/2014/main" id="{1C6D9DE1-376B-4CB9-8944-F6538634048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15734" y="1649783"/>
            <a:ext cx="1909763" cy="2205943"/>
          </a:xfrm>
          <a:custGeom>
            <a:avLst/>
            <a:gdLst>
              <a:gd name="connsiteX0" fmla="*/ 954991 w 1909763"/>
              <a:gd name="connsiteY0" fmla="*/ 0 h 2205943"/>
              <a:gd name="connsiteX1" fmla="*/ 1909763 w 1909763"/>
              <a:gd name="connsiteY1" fmla="*/ 551271 h 2205943"/>
              <a:gd name="connsiteX2" fmla="*/ 1909763 w 1909763"/>
              <a:gd name="connsiteY2" fmla="*/ 1654672 h 2205943"/>
              <a:gd name="connsiteX3" fmla="*/ 954991 w 1909763"/>
              <a:gd name="connsiteY3" fmla="*/ 2205943 h 2205943"/>
              <a:gd name="connsiteX4" fmla="*/ 0 w 1909763"/>
              <a:gd name="connsiteY4" fmla="*/ 1654545 h 2205943"/>
              <a:gd name="connsiteX5" fmla="*/ 0 w 1909763"/>
              <a:gd name="connsiteY5" fmla="*/ 551398 h 2205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9763" h="2205943">
                <a:moveTo>
                  <a:pt x="954991" y="0"/>
                </a:moveTo>
                <a:lnTo>
                  <a:pt x="1909763" y="551271"/>
                </a:lnTo>
                <a:lnTo>
                  <a:pt x="1909763" y="1654672"/>
                </a:lnTo>
                <a:lnTo>
                  <a:pt x="954991" y="2205943"/>
                </a:lnTo>
                <a:lnTo>
                  <a:pt x="0" y="1654545"/>
                </a:lnTo>
                <a:lnTo>
                  <a:pt x="0" y="55139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nn-NO" noProof="0"/>
          </a:p>
        </p:txBody>
      </p:sp>
      <p:sp>
        <p:nvSpPr>
          <p:cNvPr id="27" name="Plassholder for tekst 6">
            <a:extLst>
              <a:ext uri="{FF2B5EF4-FFF2-40B4-BE49-F238E27FC236}">
                <a16:creationId xmlns:a16="http://schemas.microsoft.com/office/drawing/2014/main" id="{25A29E50-E978-44FE-8CEB-F196D77305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9582" y="4479707"/>
            <a:ext cx="1778000" cy="1812809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nn-NO" noProof="0"/>
              <a:t>Klikk for å redigere tekststiler i malen</a:t>
            </a:r>
          </a:p>
        </p:txBody>
      </p:sp>
      <p:sp>
        <p:nvSpPr>
          <p:cNvPr id="45" name="Plassholder for bilde 44">
            <a:extLst>
              <a:ext uri="{FF2B5EF4-FFF2-40B4-BE49-F238E27FC236}">
                <a16:creationId xmlns:a16="http://schemas.microsoft.com/office/drawing/2014/main" id="{5B1351DB-1584-4322-AD1D-2DA93870A3F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303700" y="1649783"/>
            <a:ext cx="1909763" cy="2205943"/>
          </a:xfrm>
          <a:custGeom>
            <a:avLst/>
            <a:gdLst>
              <a:gd name="connsiteX0" fmla="*/ 954991 w 1909763"/>
              <a:gd name="connsiteY0" fmla="*/ 0 h 2205943"/>
              <a:gd name="connsiteX1" fmla="*/ 1909763 w 1909763"/>
              <a:gd name="connsiteY1" fmla="*/ 551271 h 2205943"/>
              <a:gd name="connsiteX2" fmla="*/ 1909763 w 1909763"/>
              <a:gd name="connsiteY2" fmla="*/ 1654672 h 2205943"/>
              <a:gd name="connsiteX3" fmla="*/ 954991 w 1909763"/>
              <a:gd name="connsiteY3" fmla="*/ 2205943 h 2205943"/>
              <a:gd name="connsiteX4" fmla="*/ 0 w 1909763"/>
              <a:gd name="connsiteY4" fmla="*/ 1654545 h 2205943"/>
              <a:gd name="connsiteX5" fmla="*/ 0 w 1909763"/>
              <a:gd name="connsiteY5" fmla="*/ 551398 h 2205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9763" h="2205943">
                <a:moveTo>
                  <a:pt x="954991" y="0"/>
                </a:moveTo>
                <a:lnTo>
                  <a:pt x="1909763" y="551271"/>
                </a:lnTo>
                <a:lnTo>
                  <a:pt x="1909763" y="1654672"/>
                </a:lnTo>
                <a:lnTo>
                  <a:pt x="954991" y="2205943"/>
                </a:lnTo>
                <a:lnTo>
                  <a:pt x="0" y="1654545"/>
                </a:lnTo>
                <a:lnTo>
                  <a:pt x="0" y="55139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nn-NO" noProof="0"/>
          </a:p>
        </p:txBody>
      </p:sp>
      <p:sp>
        <p:nvSpPr>
          <p:cNvPr id="29" name="Plassholder for tekst 6">
            <a:extLst>
              <a:ext uri="{FF2B5EF4-FFF2-40B4-BE49-F238E27FC236}">
                <a16:creationId xmlns:a16="http://schemas.microsoft.com/office/drawing/2014/main" id="{D9A6870C-C704-4753-A1A9-A166E0536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369582" y="4479707"/>
            <a:ext cx="1778000" cy="1812809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nn-NO" noProof="0"/>
              <a:t>Klikk for å redigere tekststiler i malen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029FCA96-7E64-4B52-BBBB-D3C861225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/>
        </p:nvSpPr>
        <p:spPr>
          <a:xfrm>
            <a:off x="11738087" y="6400069"/>
            <a:ext cx="450000" cy="450000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nb-NO"/>
            </a:defPPr>
            <a:lvl1pPr marL="0" algn="ctr" defTabSz="914400" rtl="0" eaLnBrk="1" latinLnBrk="0" hangingPunct="1">
              <a:defRPr sz="10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E4E4-E047-6A49-BCB9-4D06E7BA237B}" type="slidenum">
              <a:rPr lang="nn-NO" noProof="0" smtClean="0">
                <a:solidFill>
                  <a:schemeClr val="bg1"/>
                </a:solidFill>
              </a:rPr>
              <a:pPr/>
              <a:t>‹#›</a:t>
            </a:fld>
            <a:endParaRPr lang="nn-NO" noProof="0" dirty="0">
              <a:solidFill>
                <a:schemeClr val="bg1"/>
              </a:solidFill>
            </a:endParaRP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E10ED89C-E243-9E89-F76B-E5912F48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454FFBD-A3B8-1359-0239-0FD9E53A7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609A0D1C-F152-046C-DC06-6F8EFE636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</p:spTree>
    <p:extLst>
      <p:ext uri="{BB962C8B-B14F-4D97-AF65-F5344CB8AC3E}">
        <p14:creationId xmlns:p14="http://schemas.microsoft.com/office/powerpoint/2010/main" val="5189238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s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n-NO" noProof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4194402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lutningsside ly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774141" y="1039515"/>
            <a:ext cx="4643718" cy="4052830"/>
            <a:chOff x="5122863" y="2579688"/>
            <a:chExt cx="1946276" cy="1698625"/>
          </a:xfrm>
          <a:solidFill>
            <a:srgbClr val="00AFBA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2856000" y="5755342"/>
            <a:ext cx="6480000" cy="360000"/>
          </a:xfrm>
        </p:spPr>
        <p:txBody>
          <a:bodyPr lIns="0" tIns="0" rIns="0" bIns="0" anchor="b">
            <a:normAutofit/>
          </a:bodyPr>
          <a:lstStyle>
            <a:lvl1pPr algn="ctr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n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514145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lutningsside mø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774141" y="1039515"/>
            <a:ext cx="4643718" cy="4052830"/>
            <a:chOff x="5122863" y="2579688"/>
            <a:chExt cx="1946276" cy="1698625"/>
          </a:xfrm>
          <a:solidFill>
            <a:srgbClr val="00AFBA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2856000" y="5755342"/>
            <a:ext cx="6480000" cy="360000"/>
          </a:xfrm>
        </p:spPr>
        <p:txBody>
          <a:bodyPr lIns="0" tIns="0" rIns="0" bIns="0" anchor="b">
            <a:normAutofit/>
          </a:bodyPr>
          <a:lstStyle>
            <a:lvl1pPr algn="ctr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n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596166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42D033-6AA8-6C87-A051-5FD7ECBEE3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27F495C-2036-223E-B082-543C9A2EA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D02AE2-EE69-CD66-C98D-065EEB07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64B7-3D1E-4864-BDD3-ED09C9B15073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7087800-036F-4F96-2782-1356D8A5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7085B26-2B55-2992-BB1F-7400AAA32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CEF1-0365-43F0-B143-8DDEF544BD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20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2ACA4B-52B9-D9C7-E506-260262719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D11FF1-A028-B607-EAFD-24697665A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820483-4E30-721B-56AE-0389E17E5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64B7-3D1E-4864-BDD3-ED09C9B15073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DDB68BF-6171-9860-2101-7CC15DCE5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500EB96-A19D-BC72-7E30-CC4F1CFB3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CEF1-0365-43F0-B143-8DDEF544BD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37277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4A54DE-B9C0-097E-66A4-16B2ED173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4F85D2F-31C6-D127-F9C9-F951DF49E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7BF622-D65B-4771-1EE3-5B85B27C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64B7-3D1E-4864-BDD3-ED09C9B15073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02A0F3-B5B3-E75D-6EAC-3094CC45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F69689-7ACD-D8D9-7C11-4E5031B26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CEF1-0365-43F0-B143-8DDEF544BD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583398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BE8183-71ED-6463-8730-E1593E3F3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BE2414-6DC7-7AA9-03A8-4F0F63F37C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21869BD-D79C-0CBC-C421-724DBE9CC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69390F-CDCE-AAEF-DDB7-78A69901E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64B7-3D1E-4864-BDD3-ED09C9B15073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8BA91FE-AB57-5E76-EF58-ACF5D1651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2699439-1469-904E-2EF6-B0D96B9A0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CEF1-0365-43F0-B143-8DDEF544BD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37926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A0D948-1780-3CB2-88B0-108796772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C201EA1-F224-FA83-98CF-5A80CBB7F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935F2B-545B-5178-9C81-00AF3E2F2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DDDAF9A-DD63-FBDB-C494-66763E0522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34E2158-2B07-0758-5132-F67E8A4563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83A3A2A-4AD1-33D9-AECB-8B5B98240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64B7-3D1E-4864-BDD3-ED09C9B15073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9D92D14-19A4-4B87-926D-BDB5DF3DD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D8C359D-7C89-6BDD-604D-6AA203D4B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CEF1-0365-43F0-B143-8DDEF544BD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52059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FA2479-7514-C302-895A-771DCB45A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7D25D05-2B49-3A58-53A2-21781D0D2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64B7-3D1E-4864-BDD3-ED09C9B15073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418F5D8-E032-64B0-5D5D-641DE8F2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1DF00E-96BD-AFF5-9793-853C3BF52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CEF1-0365-43F0-B143-8DDEF544BD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28306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86F8D19-CD14-F26E-28DA-32310A68F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64B7-3D1E-4864-BDD3-ED09C9B15073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319C6B0-4C93-6334-1A56-7DB57FC04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FC3F4C-6EAE-7BC5-B70E-6AE43D777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CEF1-0365-43F0-B143-8DDEF544BD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71471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873A7F-6E02-CA40-C50D-78683D233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E85B7C-3EE9-85CF-494D-895A021B0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9D65C8E-EE56-0EB6-C73D-15D159778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038790-03A6-78F3-B4E8-EC9A7600A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64B7-3D1E-4864-BDD3-ED09C9B15073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3527571-91E1-03E3-9A8D-460E73636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ADB158-D528-434E-3402-4F7D2AFCB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CEF1-0365-43F0-B143-8DDEF544BD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06204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AA49B2-610F-8C15-C93A-30AB62F7B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7D33ACB-9C89-5D81-9E24-E6B79B37E6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A2BE430-C389-A5F4-B367-74E9F5C292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E8DF1E1-6400-4E05-117C-0F30E7F1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64B7-3D1E-4864-BDD3-ED09C9B15073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9CD09FE-3CD6-5253-819F-914911A7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72D7F81-5DAC-B7B8-EB52-8727B840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CEF1-0365-43F0-B143-8DDEF544BD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55486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041EF3-C239-D9A1-689E-FC9F94981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F24797F-24DE-5EC1-96E3-5E2F7AF4EA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210A4F-67B6-AD72-1295-BF7460EEA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64B7-3D1E-4864-BDD3-ED09C9B15073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57B6C45-F43C-A5BA-FBC6-0FA515623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DB74DB-0444-8502-6372-BF647026B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CEF1-0365-43F0-B143-8DDEF544BD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29797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8326A3C-F2BC-9B41-618B-42904A2B3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0E38A10-B500-EE52-9E3E-1A16E5CE4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5D8F2A-92E2-1214-877E-5E0DFD9A4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64B7-3D1E-4864-BDD3-ED09C9B15073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1B35C3-7CBC-E4F2-2C1D-2D5FD34E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04DB4F-BDC8-B1AA-4C81-FA8BA7D40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CEF1-0365-43F0-B143-8DDEF544BD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64978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8838F-4686-9CC5-90D2-A9D92E205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50CF4F-91DA-AB43-E8BF-3A8CC2B239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7D565-5698-19C8-C8F1-5B9B1C45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EA21-3786-4E08-A47A-FB3C101F2C10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556A8-BB09-2527-FF1F-F09CA2215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BEA8E-9130-6AEF-5A0D-7A08A7A58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4CD5-D1C2-462C-AD5C-264E5BB9EC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6265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8D777-8429-6690-4C80-E7EC547EE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AD090-7712-15E2-FCFF-7776279E9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2E807-E902-BC01-7417-A2AF49D15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EA21-3786-4E08-A47A-FB3C101F2C10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619B6-1121-0423-05F7-BDDA8F236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8D582-5276-EEEF-6DCE-70768C0D5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4CD5-D1C2-462C-AD5C-264E5BB9EC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0676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25298-F130-55D3-67D1-6FDF7F839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5C82C-C97B-92F1-DE6E-BF5E69373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DE866-940F-9999-7AD7-DDE94E012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EA21-3786-4E08-A47A-FB3C101F2C10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75933-8DF2-9ABD-E845-4ED0A1E06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54BD5-320C-A544-B5F7-CDAD897BD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4CD5-D1C2-462C-AD5C-264E5BB9EC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38246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6240C-0BE1-6835-4834-66314FF3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064F3-DC1A-01C1-0F0E-CFA2A357E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755A32-7BE6-4801-4FF0-54BA1DAC5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427564-2329-3C14-1DBA-1B023B2A0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EA21-3786-4E08-A47A-FB3C101F2C10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B3A48-CEBA-7685-3214-11D54A5E9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98B98-6446-3967-96AE-A85699559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4CD5-D1C2-462C-AD5C-264E5BB9EC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56295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547E7-DF2D-23A0-0D97-5DE6F5853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B73D3-CB0C-2B42-A12A-533499F8B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CCFF65-962E-B7C4-1B6C-EB18E196B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2DDF3D-9F7E-6A0E-8B99-3E87B7116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31FE1F-173F-3EB2-D0C4-803CC66435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AB896F-8149-CD26-0572-60144C468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EA21-3786-4E08-A47A-FB3C101F2C10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32952A-CE23-F247-5C06-84B50294C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94C3DF-EB54-8A19-9590-52D18D2AB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4CD5-D1C2-462C-AD5C-264E5BB9EC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23339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4F3C3-B052-7313-2DA1-4D16E4777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804682-17F3-CC4F-D564-8FFBB3648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EA21-3786-4E08-A47A-FB3C101F2C10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BC9CD3-BA89-2AE2-8BDE-BD2E10C6F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1D6D7-3950-C120-8B6B-E584D3676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4CD5-D1C2-462C-AD5C-264E5BB9EC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57404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901AEA-15A1-3452-1577-2AFA02079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EA21-3786-4E08-A47A-FB3C101F2C10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4A370C-7E7B-769B-1DEC-78378BE39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3AA6C-88DF-4D73-A62D-C5F06ED37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4CD5-D1C2-462C-AD5C-264E5BB9EC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61814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2CB75-1BD6-15B8-86CC-D24E14362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12B75-91EB-9813-638E-55E2EE468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CE691-A7BE-27A1-A004-77217DCDFD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3B94C6-FA1E-A020-9D62-2E1F4FF17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EA21-3786-4E08-A47A-FB3C101F2C10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CFC928-2F8D-2C95-023D-B8711BD79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1A2510-EC89-7803-D0B1-0C20C92D5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4CD5-D1C2-462C-AD5C-264E5BB9EC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27573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461AF-9684-93B7-1301-17290AD27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2FB84C-9437-8D50-A0B4-1927B1C95E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EB5F8-8D5B-E5A3-DF5C-52E80F051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B3BD1-253D-E96F-DB01-65ABCCD33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EA21-3786-4E08-A47A-FB3C101F2C10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6F22D-B7F1-ACB4-FBB5-7243CA66D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2565F-75FB-CEDD-F93A-ED79CF7B3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4CD5-D1C2-462C-AD5C-264E5BB9EC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277136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92BAF-E970-FBCC-62CA-DA02CB22D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C62B57-05CA-2FCA-876B-B0C7D4CA9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1D6F5-FFEA-E660-B193-B99326A86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EA21-3786-4E08-A47A-FB3C101F2C10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D57C7-ACC6-9ED9-42A6-A768497FB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A04C2-69CA-334B-5F94-52A5D11EB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4CD5-D1C2-462C-AD5C-264E5BB9EC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6366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6C03E2-EC1F-7B11-A9DD-5A812767FF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48F765-55A4-F619-5AF4-D106ED540D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FDBD5-9C84-9640-F403-2CEF9B5B5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EA21-3786-4E08-A47A-FB3C101F2C10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38CA8-56C8-D7E6-4293-E7FDF1285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57AD9-1178-2B52-096C-0A0C1194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4CD5-D1C2-462C-AD5C-264E5BB9EC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25630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1B1D1-8557-4ABC-9FC3-ADF411167067}" type="datetime1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B00CB-3325-4FDE-A702-51A6055AE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11560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31C9-5733-4420-A3FB-3004FDED12B7}" type="datetime1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B00CB-3325-4FDE-A702-51A6055AE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520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5586D-16A5-48CC-916A-130D2C355392}" type="datetime1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B00CB-3325-4FDE-A702-51A6055AE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6314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117D-7DCC-41D7-A473-67196C96B99E}" type="datetime1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B00CB-3325-4FDE-A702-51A6055AE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001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D0206-D30C-45E6-B789-6D4A093353DA}" type="datetime1">
              <a:rPr lang="en-US" smtClean="0"/>
              <a:t>11/9/2025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B00CB-3325-4FDE-A702-51A6055AE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81594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41C4-71E0-4818-8CC2-584170684955}" type="datetime1">
              <a:rPr lang="en-US" smtClean="0"/>
              <a:t>11/9/2025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B00CB-3325-4FDE-A702-51A6055AE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430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9E621-F5C6-470B-BA65-228AE1BED448}" type="datetime1">
              <a:rPr lang="en-US" smtClean="0"/>
              <a:t>11/9/2025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B00CB-3325-4FDE-A702-51A6055AE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942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8CFAE-B381-417D-8613-0A55E4388E8A}" type="datetime1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B00CB-3325-4FDE-A702-51A6055AE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952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20CAE-71C1-4D6A-9150-888F08ECF0F3}" type="datetime1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B00CB-3325-4FDE-A702-51A6055AE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137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4C282-E49C-4D64-8BF3-768DDD8C8A5D}" type="datetime1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B00CB-3325-4FDE-A702-51A6055AE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051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2DF9-3288-443C-A6BF-A93DCD468C63}" type="datetime1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B00CB-3325-4FDE-A702-51A6055AE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1065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o spalt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e 11"/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bg2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4" name="Rektangel 3"/>
          <p:cNvSpPr/>
          <p:nvPr userDrawn="1"/>
        </p:nvSpPr>
        <p:spPr>
          <a:xfrm>
            <a:off x="810594" y="1352959"/>
            <a:ext cx="5256000" cy="50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b-NO" dirty="0"/>
              <a:t>  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6480905" y="1351536"/>
            <a:ext cx="5256000" cy="50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b-NO"/>
              <a:t>  </a:t>
            </a:r>
            <a:endParaRPr lang="nb-NO" dirty="0"/>
          </a:p>
        </p:txBody>
      </p:sp>
      <p:cxnSp>
        <p:nvCxnSpPr>
          <p:cNvPr id="6" name="Rett linje 5"/>
          <p:cNvCxnSpPr/>
          <p:nvPr userDrawn="1"/>
        </p:nvCxnSpPr>
        <p:spPr>
          <a:xfrm>
            <a:off x="809427" y="1362845"/>
            <a:ext cx="5256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9976" y="-2081"/>
            <a:ext cx="10926000" cy="1350000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02127" y="1364110"/>
            <a:ext cx="5256000" cy="5058000"/>
          </a:xfrm>
          <a:noFill/>
          <a:ln>
            <a:noFill/>
          </a:ln>
        </p:spPr>
        <p:txBody>
          <a:bodyPr lIns="180000" tIns="180000" rIns="180000" bIns="180000"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>
                <a:latin typeface="+mn-lt"/>
              </a:defRPr>
            </a:lvl2pPr>
            <a:lvl3pPr>
              <a:lnSpc>
                <a:spcPct val="100000"/>
              </a:lnSpc>
              <a:defRPr sz="2000">
                <a:latin typeface="+mn-lt"/>
              </a:defRPr>
            </a:lvl3pPr>
            <a:lvl4pPr>
              <a:lnSpc>
                <a:spcPct val="100000"/>
              </a:lnSpc>
              <a:defRPr sz="2000">
                <a:latin typeface="+mn-lt"/>
              </a:defRPr>
            </a:lvl4pPr>
            <a:lvl5pPr>
              <a:lnSpc>
                <a:spcPct val="100000"/>
              </a:lnSpc>
              <a:defRPr sz="2000"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2"/>
          <p:cNvSpPr>
            <a:spLocks noGrp="1"/>
          </p:cNvSpPr>
          <p:nvPr>
            <p:ph idx="12"/>
          </p:nvPr>
        </p:nvSpPr>
        <p:spPr>
          <a:xfrm>
            <a:off x="6491935" y="1347919"/>
            <a:ext cx="5256000" cy="5058000"/>
          </a:xfrm>
          <a:noFill/>
          <a:ln>
            <a:noFill/>
          </a:ln>
        </p:spPr>
        <p:txBody>
          <a:bodyPr lIns="180000" tIns="180000" rIns="180000" bIns="180000">
            <a:normAutofit/>
          </a:bodyPr>
          <a:lstStyle>
            <a:lvl1pPr>
              <a:defRPr sz="2000"/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cxnSp>
        <p:nvCxnSpPr>
          <p:cNvPr id="17" name="Rett linje 16"/>
          <p:cNvCxnSpPr/>
          <p:nvPr userDrawn="1"/>
        </p:nvCxnSpPr>
        <p:spPr>
          <a:xfrm>
            <a:off x="6472438" y="1361941"/>
            <a:ext cx="5256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assholder for bunntekst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431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39" Type="http://schemas.openxmlformats.org/officeDocument/2006/relationships/theme" Target="../theme/theme2.xml"/><Relationship Id="rId21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56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55.xml"/><Relationship Id="rId38" Type="http://schemas.openxmlformats.org/officeDocument/2006/relationships/slideLayout" Target="../slideLayouts/slideLayout60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51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54.xml"/><Relationship Id="rId37" Type="http://schemas.openxmlformats.org/officeDocument/2006/relationships/slideLayout" Target="../slideLayouts/slideLayout59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36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31" Type="http://schemas.openxmlformats.org/officeDocument/2006/relationships/slideLayout" Target="../slideLayouts/slideLayout5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30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7.xml"/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67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27524-EA7B-49A3-86FE-7B1164241002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127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6" r:id="rId18"/>
    <p:sldLayoutId id="2147483767" r:id="rId19"/>
    <p:sldLayoutId id="2147483768" r:id="rId20"/>
    <p:sldLayoutId id="2147483769" r:id="rId21"/>
    <p:sldLayoutId id="2147483770" r:id="rId22"/>
    <p:sldLayoutId id="2147483725" r:id="rId23"/>
    <p:sldLayoutId id="2147483726" r:id="rId24"/>
    <p:sldLayoutId id="2147483727" r:id="rId25"/>
    <p:sldLayoutId id="2147483728" r:id="rId26"/>
    <p:sldLayoutId id="2147483733" r:id="rId27"/>
    <p:sldLayoutId id="2147483734" r:id="rId28"/>
    <p:sldLayoutId id="2147483735" r:id="rId29"/>
    <p:sldLayoutId id="2147483736" r:id="rId30"/>
    <p:sldLayoutId id="2147483737" r:id="rId31"/>
    <p:sldLayoutId id="2147483738" r:id="rId32"/>
    <p:sldLayoutId id="2147483741" r:id="rId33"/>
    <p:sldLayoutId id="2147483742" r:id="rId34"/>
    <p:sldLayoutId id="2147483743" r:id="rId35"/>
    <p:sldLayoutId id="2147483745" r:id="rId36"/>
    <p:sldLayoutId id="2147483746" r:id="rId37"/>
    <p:sldLayoutId id="2147483747" r:id="rId3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9DAAA99-948D-8A60-5381-299E24033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C1C168A-0C5A-7103-117D-73E690EC3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F2EBFD-7435-7253-D973-415B92A76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664B7-3D1E-4864-BDD3-ED09C9B15073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5B81425-D9BE-CE41-4FA2-8701B56EA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60C6428-A534-33C1-6A11-C359EA205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5CEF1-0365-43F0-B143-8DDEF544BD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73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5402FA-BED7-3E88-BB41-F3FD1ED22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8DD30-B0B8-0339-167E-B2A88FD28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26DD1-4BDF-079C-B05E-8BB49EAE64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AEEA21-3786-4E08-A47A-FB3C101F2C10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0E30F-253E-73B2-EA00-C38F82FA2B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E5EEA-F5C5-57BC-004F-CA2531F1F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A04CD5-D1C2-462C-AD5C-264E5BB9EC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849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9D0AF-A751-43A3-A043-7AD8418C2186}" type="datetime1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B00CB-3325-4FDE-A702-51A6055AE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16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200.png"/><Relationship Id="rId18" Type="http://schemas.openxmlformats.org/officeDocument/2006/relationships/customXml" Target="../ink/ink8.xml"/><Relationship Id="rId3" Type="http://schemas.openxmlformats.org/officeDocument/2006/relationships/image" Target="../media/image24.png"/><Relationship Id="rId21" Type="http://schemas.openxmlformats.org/officeDocument/2006/relationships/image" Target="../media/image240.png"/><Relationship Id="rId7" Type="http://schemas.openxmlformats.org/officeDocument/2006/relationships/image" Target="../media/image170.png"/><Relationship Id="rId12" Type="http://schemas.openxmlformats.org/officeDocument/2006/relationships/customXml" Target="../ink/ink5.xml"/><Relationship Id="rId17" Type="http://schemas.openxmlformats.org/officeDocument/2006/relationships/image" Target="../media/image220.png"/><Relationship Id="rId2" Type="http://schemas.openxmlformats.org/officeDocument/2006/relationships/notesSlide" Target="../notesSlides/notesSlide14.xml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1" Type="http://schemas.openxmlformats.org/officeDocument/2006/relationships/slideLayout" Target="../slideLayouts/slideLayout62.xml"/><Relationship Id="rId6" Type="http://schemas.openxmlformats.org/officeDocument/2006/relationships/customXml" Target="../ink/ink2.xml"/><Relationship Id="rId11" Type="http://schemas.openxmlformats.org/officeDocument/2006/relationships/image" Target="../media/image190.png"/><Relationship Id="rId5" Type="http://schemas.openxmlformats.org/officeDocument/2006/relationships/image" Target="../media/image160.png"/><Relationship Id="rId15" Type="http://schemas.openxmlformats.org/officeDocument/2006/relationships/image" Target="../media/image210.png"/><Relationship Id="rId10" Type="http://schemas.openxmlformats.org/officeDocument/2006/relationships/customXml" Target="../ink/ink4.xml"/><Relationship Id="rId19" Type="http://schemas.openxmlformats.org/officeDocument/2006/relationships/image" Target="../media/image230.png"/><Relationship Id="rId4" Type="http://schemas.openxmlformats.org/officeDocument/2006/relationships/customXml" Target="../ink/ink1.xml"/><Relationship Id="rId9" Type="http://schemas.openxmlformats.org/officeDocument/2006/relationships/image" Target="../media/image180.png"/><Relationship Id="rId14" Type="http://schemas.openxmlformats.org/officeDocument/2006/relationships/customXml" Target="../ink/ink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0C9E2-BDFA-96D4-6932-92E35AB31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E5B02D-468E-E2A0-FE1B-21E66B0DD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4914000" cy="1258529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nb-NO" b="1"/>
              <a:t>Forestilte fremtider</a:t>
            </a:r>
            <a:r>
              <a:rPr lang="nb-NO"/>
              <a:t>: </a:t>
            </a:r>
            <a:br>
              <a:rPr lang="nb-NO" sz="2200"/>
            </a:br>
            <a:r>
              <a:rPr lang="nb-NO" sz="2200" b="1"/>
              <a:t>Generasjon,  identitet og digitale teknologier</a:t>
            </a:r>
            <a:br>
              <a:rPr lang="en-GB" sz="2200"/>
            </a:br>
            <a:endParaRPr lang="en-GB" sz="2200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E83A401-AB83-F800-C749-FDC0129FB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4860000" cy="1051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900" dirty="0"/>
              <a:t>Lars Gjelstad, HVL </a:t>
            </a:r>
          </a:p>
          <a:p>
            <a:pPr>
              <a:lnSpc>
                <a:spcPct val="90000"/>
              </a:lnSpc>
            </a:pPr>
            <a:r>
              <a:rPr lang="en-GB" sz="1900" dirty="0" err="1"/>
              <a:t>Rådgiversamling</a:t>
            </a:r>
            <a:r>
              <a:rPr lang="en-GB" sz="1900" dirty="0"/>
              <a:t> Solstrand.</a:t>
            </a:r>
          </a:p>
          <a:p>
            <a:pPr>
              <a:lnSpc>
                <a:spcPct val="90000"/>
              </a:lnSpc>
            </a:pPr>
            <a:r>
              <a:rPr lang="en-GB" sz="1900" dirty="0"/>
              <a:t>10. </a:t>
            </a:r>
            <a:r>
              <a:rPr lang="en-GB" sz="1900" dirty="0" err="1"/>
              <a:t>november</a:t>
            </a:r>
            <a:r>
              <a:rPr lang="en-GB" sz="1900" dirty="0"/>
              <a:t>, 2025</a:t>
            </a:r>
          </a:p>
        </p:txBody>
      </p:sp>
      <p:sp>
        <p:nvSpPr>
          <p:cNvPr id="7" name="Plassholder for bilde 4">
            <a:extLst>
              <a:ext uri="{FF2B5EF4-FFF2-40B4-BE49-F238E27FC236}">
                <a16:creationId xmlns:a16="http://schemas.microsoft.com/office/drawing/2014/main" id="{D8155ED9-8E62-B6D9-71F6-021B1539052E}"/>
              </a:ext>
            </a:extLst>
          </p:cNvPr>
          <p:cNvSpPr txBox="1">
            <a:spLocks/>
          </p:cNvSpPr>
          <p:nvPr/>
        </p:nvSpPr>
        <p:spPr>
          <a:xfrm>
            <a:off x="7304400" y="152400"/>
            <a:ext cx="5040000" cy="685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BEC450B-3729-FEC8-D709-238AFFE07F6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3782B7B-1ED0-5F46-A768-10F7425449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031" t="25169" r="30485"/>
          <a:stretch>
            <a:fillRect/>
          </a:stretch>
        </p:blipFill>
        <p:spPr>
          <a:xfrm>
            <a:off x="6617352" y="16480"/>
            <a:ext cx="5574648" cy="683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76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839D65-7F00-8FFB-4C34-C9EE0588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167" y="401053"/>
            <a:ext cx="5309833" cy="1261265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nb-NO" sz="3200" b="1" dirty="0" err="1"/>
              <a:t>GenZ</a:t>
            </a:r>
            <a:r>
              <a:rPr lang="nb-NO" sz="3200" b="1" dirty="0"/>
              <a:t> møter </a:t>
            </a:r>
            <a:r>
              <a:rPr lang="nb-NO" sz="3200" b="1" dirty="0" err="1"/>
              <a:t>GenKI</a:t>
            </a:r>
            <a:r>
              <a:rPr lang="nb-NO" sz="3200" b="1" dirty="0"/>
              <a:t>:</a:t>
            </a:r>
            <a:br>
              <a:rPr lang="nb-NO" sz="3200" b="1" dirty="0"/>
            </a:br>
            <a:r>
              <a:rPr lang="nb-NO" sz="3200" b="1" dirty="0"/>
              <a:t>Forestillinger og realiteter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0631AD-30D8-49F0-5F49-22E1B6671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6169" y="2227315"/>
            <a:ext cx="5112945" cy="4229632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Mange </a:t>
            </a:r>
            <a:r>
              <a:rPr lang="nb-NO" u="sng" dirty="0"/>
              <a:t>myter</a:t>
            </a:r>
            <a:r>
              <a:rPr lang="nb-NO" dirty="0"/>
              <a:t> om </a:t>
            </a:r>
            <a:r>
              <a:rPr lang="nb-NO" dirty="0" err="1"/>
              <a:t>GenZ</a:t>
            </a:r>
            <a:r>
              <a:rPr lang="nb-NO" dirty="0"/>
              <a:t> og KI, men også harde </a:t>
            </a:r>
            <a:r>
              <a:rPr lang="nb-NO" u="sng" dirty="0"/>
              <a:t>realiteter</a:t>
            </a:r>
            <a:r>
              <a:rPr lang="nb-NO" dirty="0"/>
              <a:t>:</a:t>
            </a:r>
          </a:p>
          <a:p>
            <a:r>
              <a:rPr lang="nb-NO" dirty="0"/>
              <a:t>Gen Z første generasjon vokst opp med smarttelefoner og sosiale media </a:t>
            </a:r>
          </a:p>
          <a:p>
            <a:r>
              <a:rPr lang="nb-NO" dirty="0"/>
              <a:t>De som går ut av </a:t>
            </a:r>
            <a:r>
              <a:rPr lang="nb-NO" dirty="0" err="1"/>
              <a:t>vgs</a:t>
            </a:r>
            <a:r>
              <a:rPr lang="nb-NO" dirty="0"/>
              <a:t> nå, er den første generasjonen hvor KI integreres i arbeidslivet.</a:t>
            </a:r>
          </a:p>
          <a:p>
            <a:r>
              <a:rPr lang="nb-NO" dirty="0"/>
              <a:t>Nybegynnerjobber overlates til KI. </a:t>
            </a:r>
          </a:p>
          <a:p>
            <a:r>
              <a:rPr lang="nb-NO" dirty="0"/>
              <a:t>KI vil forme denne generasjonens arbeid og liv de neste tiårene.  </a:t>
            </a:r>
          </a:p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40D0B89-CE1D-B6C7-752F-0142F5C34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15C552A-8864-9401-5EE2-289207E06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n-NO" smtClean="0"/>
              <a:pPr/>
              <a:t>2</a:t>
            </a:fld>
            <a:endParaRPr lang="nn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A53D97CC-306B-10D5-2D76-7AD6BF7B6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544" y="401053"/>
            <a:ext cx="5588969" cy="3799472"/>
          </a:xfrm>
          <a:prstGeom prst="rect">
            <a:avLst/>
          </a:prstGeom>
        </p:spPr>
      </p:pic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78767C7B-461D-2AE1-8D59-DDEF930AC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91850" y="5238749"/>
            <a:ext cx="361950" cy="938213"/>
          </a:xfrm>
        </p:spPr>
        <p:txBody>
          <a:bodyPr>
            <a:normAutofit fontScale="92500" lnSpcReduction="10000"/>
          </a:bodyPr>
          <a:lstStyle/>
          <a:p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B6DA190C-5FCF-9308-2C34-12CAFC12D511}"/>
              </a:ext>
            </a:extLst>
          </p:cNvPr>
          <p:cNvSpPr txBox="1"/>
          <p:nvPr/>
        </p:nvSpPr>
        <p:spPr>
          <a:xfrm>
            <a:off x="7469505" y="4999969"/>
            <a:ext cx="3703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00B050"/>
                </a:solidFill>
              </a:rPr>
              <a:t>GJENSIDIGE METAFORISERINGER AV «FREMTIDEN»</a:t>
            </a:r>
          </a:p>
        </p:txBody>
      </p:sp>
    </p:spTree>
    <p:extLst>
      <p:ext uri="{BB962C8B-B14F-4D97-AF65-F5344CB8AC3E}">
        <p14:creationId xmlns:p14="http://schemas.microsoft.com/office/powerpoint/2010/main" val="306170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EC1DD-0063-FD4B-D355-90A198416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06A201-2181-624F-314F-4D50B7FA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1" y="952545"/>
            <a:ext cx="7345679" cy="704133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nb-NO" sz="3200" dirty="0"/>
              <a:t>Refleksjoner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BB6F54-E003-1DBD-C8F7-07850FB2E2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1041" y="2333897"/>
            <a:ext cx="7193279" cy="3805646"/>
          </a:xfrm>
        </p:spPr>
        <p:txBody>
          <a:bodyPr>
            <a:noAutofit/>
          </a:bodyPr>
          <a:lstStyle/>
          <a:p>
            <a:endParaRPr lang="nb-NO" dirty="0"/>
          </a:p>
          <a:p>
            <a:endParaRPr lang="nb-NO" dirty="0"/>
          </a:p>
          <a:p>
            <a:r>
              <a:rPr lang="nb-NO" dirty="0"/>
              <a:t>Hvilke bekymringer og forhåpninger har dagens elever i forhold til fremtidens digitale arbeidsliv?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506B66C-485A-1658-EE51-788CCBB77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8CF4A55-5A3B-72D8-1A65-C5D724584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9D878A1A-7FFC-F2F4-A5C6-D225988A4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01872" y="1825625"/>
            <a:ext cx="2651927" cy="4351338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9940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0521" y="153487"/>
            <a:ext cx="5745479" cy="1126673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nb-NO" sz="3200" b="1" dirty="0"/>
              <a:t>Voksnes forestillinger om de unges fremtid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50521" y="1893817"/>
            <a:ext cx="5745479" cy="4810695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nb-NO" dirty="0"/>
              <a:t>Margaret Mead (1901-1978) om postfigurative, </a:t>
            </a:r>
            <a:r>
              <a:rPr lang="nb-NO" dirty="0" err="1"/>
              <a:t>ko</a:t>
            </a:r>
            <a:r>
              <a:rPr lang="nb-NO" dirty="0"/>
              <a:t>-figurative og prefigurative kulturer. </a:t>
            </a:r>
            <a:r>
              <a:rPr lang="nb-NO" b="1" dirty="0">
                <a:solidFill>
                  <a:srgbClr val="00B050"/>
                </a:solidFill>
              </a:rPr>
              <a:t>  </a:t>
            </a:r>
          </a:p>
          <a:p>
            <a:pPr>
              <a:spcAft>
                <a:spcPts val="1200"/>
              </a:spcAft>
            </a:pPr>
            <a:r>
              <a:rPr lang="nb-NO" dirty="0"/>
              <a:t>Postfigurative: ‘bestemor’ kan ikke se for seg et annet liv for barnebarnet enn det livet hun selv har levd.</a:t>
            </a:r>
          </a:p>
          <a:p>
            <a:pPr>
              <a:spcAft>
                <a:spcPts val="1200"/>
              </a:spcAft>
            </a:pPr>
            <a:r>
              <a:rPr lang="nb-NO" dirty="0"/>
              <a:t>Prefigurative: NY GLOBAL VERDEN. De unge som ‘innfødte’ og </a:t>
            </a:r>
            <a:r>
              <a:rPr lang="nb-NO" dirty="0" err="1"/>
              <a:t>pionerer</a:t>
            </a:r>
            <a:r>
              <a:rPr lang="nb-NO" dirty="0"/>
              <a:t>. De gamle utdaterte og fremmedgjorte. </a:t>
            </a:r>
          </a:p>
        </p:txBody>
      </p:sp>
      <p:pic>
        <p:nvPicPr>
          <p:cNvPr id="11" name="Plassholder for innhold 10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6728" t="4883" r="6961" b="4555"/>
          <a:stretch>
            <a:fillRect/>
          </a:stretch>
        </p:blipFill>
        <p:spPr>
          <a:xfrm>
            <a:off x="8853864" y="1893817"/>
            <a:ext cx="3216216" cy="481069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63D8D91-85EF-DE30-DEDC-3EDEA50F6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414" y="153487"/>
            <a:ext cx="2243766" cy="365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4976A5A-D893-03F5-AF2F-64B22AA623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7414" y="3955070"/>
            <a:ext cx="2317916" cy="274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8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70A3D1FD-67E4-A67A-A788-D3C27E489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731" y="136524"/>
            <a:ext cx="9566490" cy="1841659"/>
          </a:xfrm>
        </p:spPr>
        <p:txBody>
          <a:bodyPr anchor="ctr">
            <a:noAutofit/>
          </a:bodyPr>
          <a:lstStyle/>
          <a:p>
            <a:r>
              <a:rPr lang="nb-NO" sz="3200" b="1" dirty="0">
                <a:solidFill>
                  <a:srgbClr val="FF0000"/>
                </a:solidFill>
              </a:rPr>
              <a:t>Karriereutviklingsmodeller</a:t>
            </a:r>
            <a:br>
              <a:rPr lang="nb-NO" sz="2400" b="1" dirty="0">
                <a:solidFill>
                  <a:srgbClr val="FF0000"/>
                </a:solidFill>
              </a:rPr>
            </a:br>
            <a:r>
              <a:rPr lang="nb-NO" sz="2800" b="1" dirty="0"/>
              <a:t>Kontinuerlige lærings- og identitetsprosesser  </a:t>
            </a:r>
            <a:br>
              <a:rPr lang="nb-NO" sz="2000" b="1" dirty="0">
                <a:solidFill>
                  <a:srgbClr val="00B050"/>
                </a:solidFill>
              </a:rPr>
            </a:br>
            <a:r>
              <a:rPr lang="nb-NO" sz="2800" b="1" dirty="0">
                <a:solidFill>
                  <a:srgbClr val="0070C0"/>
                </a:solidFill>
              </a:rPr>
              <a:t>Ungdom deltar i ulike sosiale felt</a:t>
            </a:r>
            <a:r>
              <a:rPr lang="nb-NO" sz="2400" b="1" dirty="0">
                <a:solidFill>
                  <a:srgbClr val="0070C0"/>
                </a:solidFill>
              </a:rPr>
              <a:t>	 </a:t>
            </a:r>
            <a:r>
              <a:rPr lang="nb-NO" sz="2000" b="1" dirty="0">
                <a:solidFill>
                  <a:srgbClr val="00B050"/>
                </a:solidFill>
              </a:rPr>
              <a:t>(navigerer motstridende hensyn).  </a:t>
            </a:r>
            <a:br>
              <a:rPr lang="nb-NO" sz="2400" b="1" dirty="0"/>
            </a:br>
            <a:r>
              <a:rPr lang="nb-NO" sz="2800" b="1" dirty="0"/>
              <a:t>Stedsspesifikke KARRIERESTIER </a:t>
            </a:r>
            <a:r>
              <a:rPr lang="nb-NO" sz="2400" b="1" dirty="0"/>
              <a:t>	    </a:t>
            </a:r>
            <a:r>
              <a:rPr lang="en-US" sz="1800" dirty="0"/>
              <a:t>(Hodkinson &amp; Sparkes, 1997; Alexander, 2023)</a:t>
            </a:r>
            <a:r>
              <a:rPr 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	</a:t>
            </a:r>
            <a:endParaRPr lang="nb-NO" sz="1800" b="1" dirty="0">
              <a:solidFill>
                <a:srgbClr val="FF0000"/>
              </a:solidFill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47368EF-5F04-8C4F-BF9B-E7627E2DD3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502" r="1" b="23127"/>
          <a:stretch>
            <a:fillRect/>
          </a:stretch>
        </p:blipFill>
        <p:spPr>
          <a:xfrm>
            <a:off x="1489731" y="2203184"/>
            <a:ext cx="9566490" cy="44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2C0C4D6C-112C-B3D1-8EE9-3D40303473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11950" y="6408000"/>
            <a:ext cx="10923096" cy="450000"/>
          </a:xfrm>
        </p:spPr>
        <p:txBody>
          <a:bodyPr/>
          <a:lstStyle/>
          <a:p>
            <a:endParaRPr lang="nn-NO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B6889BCD-EA22-2426-62E5-B097DA73FB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0BEE4E4-E047-6A49-BCB9-4D06E7BA237B}" type="slidenum">
              <a:rPr lang="nn-NO" smtClean="0"/>
              <a:pPr>
                <a:spcAft>
                  <a:spcPts val="600"/>
                </a:spcAft>
              </a:pPr>
              <a:t>5</a:t>
            </a:fld>
            <a:endParaRPr lang="nn-NO"/>
          </a:p>
        </p:txBody>
      </p:sp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1D94193B-2531-FB06-7FAB-15D85583EB4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0BEE4E4-E047-6A49-BCB9-4D06E7BA237B}" type="slidenum">
              <a:rPr lang="nb-NO" smtClean="0"/>
              <a:pPr>
                <a:spcAft>
                  <a:spcPts val="600"/>
                </a:spcAft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620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5504"/>
          </a:xfrm>
        </p:spPr>
        <p:txBody>
          <a:bodyPr>
            <a:noAutofit/>
          </a:bodyPr>
          <a:lstStyle/>
          <a:p>
            <a:r>
              <a:rPr lang="nb-NO" sz="2800" b="1" dirty="0">
                <a:solidFill>
                  <a:srgbClr val="FF0000"/>
                </a:solidFill>
              </a:rPr>
              <a:t>Ungdomssosiologi: Forstå ungdoms liv i deres sosiale, kulturelle og historiske sammenhenger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sz="9600" u="sng" dirty="0"/>
              <a:t>SAMSPILL MELLOM: </a:t>
            </a:r>
          </a:p>
          <a:p>
            <a:endParaRPr lang="nb-NO" sz="6400" dirty="0"/>
          </a:p>
          <a:p>
            <a:pPr marL="0" indent="0">
              <a:buNone/>
            </a:pPr>
            <a:r>
              <a:rPr lang="nb-NO" sz="11200" b="1" dirty="0"/>
              <a:t>DET BIOGRAFISKE </a:t>
            </a:r>
            <a:r>
              <a:rPr lang="nb-NO" sz="11200" dirty="0"/>
              <a:t>(handling, valg, identitet, læreprosesser, erfaring, livssjanser)</a:t>
            </a:r>
          </a:p>
          <a:p>
            <a:pPr marL="0" indent="0">
              <a:buNone/>
            </a:pPr>
            <a:endParaRPr lang="nb-NO" sz="11200" dirty="0"/>
          </a:p>
          <a:p>
            <a:pPr marL="0" indent="0">
              <a:buNone/>
            </a:pPr>
            <a:r>
              <a:rPr lang="nb-NO" sz="9000" dirty="0"/>
              <a:t>				</a:t>
            </a:r>
          </a:p>
          <a:p>
            <a:pPr marL="0" indent="0">
              <a:buNone/>
            </a:pPr>
            <a:endParaRPr lang="nb-NO" sz="9000" dirty="0"/>
          </a:p>
          <a:p>
            <a:pPr marL="0" indent="0">
              <a:buNone/>
            </a:pPr>
            <a:r>
              <a:rPr lang="nb-NO" sz="11200" b="1" dirty="0"/>
              <a:t>STØRRE SOSIALE PROSESSER </a:t>
            </a:r>
            <a:r>
              <a:rPr lang="nb-NO" sz="11200" dirty="0"/>
              <a:t> </a:t>
            </a:r>
          </a:p>
          <a:p>
            <a:pPr marL="0" indent="0">
              <a:buNone/>
            </a:pPr>
            <a:endParaRPr lang="nb-NO" sz="9000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11200" b="1" dirty="0">
                <a:solidFill>
                  <a:srgbClr val="00B050"/>
                </a:solidFill>
              </a:rPr>
              <a:t>Ungdomssosiologi gir et teoretisk språk til å fange dette samspillet</a:t>
            </a:r>
          </a:p>
          <a:p>
            <a:pPr marL="0" indent="0">
              <a:buNone/>
            </a:pPr>
            <a:r>
              <a:rPr lang="nb-NO" sz="11200" b="1" dirty="0">
                <a:solidFill>
                  <a:srgbClr val="FF0000"/>
                </a:solidFill>
              </a:rPr>
              <a:t>NB! Det handler om mye mer enn teknologi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6</a:t>
            </a:fld>
            <a:endParaRPr lang="nb-NO" dirty="0"/>
          </a:p>
        </p:txBody>
      </p:sp>
      <p:sp>
        <p:nvSpPr>
          <p:cNvPr id="6" name="Pil: opp 5">
            <a:extLst>
              <a:ext uri="{FF2B5EF4-FFF2-40B4-BE49-F238E27FC236}">
                <a16:creationId xmlns:a16="http://schemas.microsoft.com/office/drawing/2014/main" id="{A446A40F-235F-52BA-82BC-785A8F37B5C2}"/>
              </a:ext>
            </a:extLst>
          </p:cNvPr>
          <p:cNvSpPr/>
          <p:nvPr/>
        </p:nvSpPr>
        <p:spPr>
          <a:xfrm>
            <a:off x="3534844" y="3497098"/>
            <a:ext cx="300789" cy="64152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l: ned 6">
            <a:extLst>
              <a:ext uri="{FF2B5EF4-FFF2-40B4-BE49-F238E27FC236}">
                <a16:creationId xmlns:a16="http://schemas.microsoft.com/office/drawing/2014/main" id="{69E777C8-9D0B-B67F-EF34-42AFDB007CBA}"/>
              </a:ext>
            </a:extLst>
          </p:cNvPr>
          <p:cNvSpPr/>
          <p:nvPr/>
        </p:nvSpPr>
        <p:spPr>
          <a:xfrm>
            <a:off x="4412044" y="3497098"/>
            <a:ext cx="300789" cy="6415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1549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D5CF4B74-7EE7-B53F-BE44-28752B946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03226" cy="687061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nb-NO" sz="3200" b="1" dirty="0"/>
              <a:t>Ungdomssosiologiske perspektiver på overganger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17DAEF-9B08-5E92-CD8E-3A6708186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2276"/>
            <a:ext cx="5638800" cy="4844687"/>
          </a:xfrm>
        </p:spPr>
        <p:txBody>
          <a:bodyPr>
            <a:normAutofit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dirty="0"/>
              <a:t>Ungdoms </a:t>
            </a:r>
            <a:r>
              <a:rPr lang="nb-NO" u="sng" dirty="0">
                <a:solidFill>
                  <a:srgbClr val="FF0000"/>
                </a:solidFill>
              </a:rPr>
              <a:t>komplekse</a:t>
            </a:r>
            <a:r>
              <a:rPr lang="nb-NO" dirty="0"/>
              <a:t> bevegelser gjennom livsløpet</a:t>
            </a:r>
          </a:p>
          <a:p>
            <a:pPr marL="0" indent="0">
              <a:buNone/>
            </a:pPr>
            <a:r>
              <a:rPr lang="nb-NO" dirty="0">
                <a:highlight>
                  <a:srgbClr val="00FF00"/>
                </a:highlight>
              </a:rPr>
              <a:t>Gen Z er ingen enhetlig størrelse </a:t>
            </a:r>
            <a:r>
              <a:rPr lang="nb-NO" sz="1800" dirty="0">
                <a:highlight>
                  <a:srgbClr val="00FF00"/>
                </a:highlight>
              </a:rPr>
              <a:t> (beveger seg på svært ulike ‘stier’)</a:t>
            </a:r>
            <a:r>
              <a:rPr lang="nb-NO" dirty="0"/>
              <a:t>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3AED5B5-0532-DFF9-9D98-2A758DE3C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7533" y="3815747"/>
            <a:ext cx="5932050" cy="2260513"/>
          </a:xfrm>
        </p:spPr>
        <p:txBody>
          <a:bodyPr>
            <a:normAutofit/>
          </a:bodyPr>
          <a:lstStyle/>
          <a:p>
            <a:r>
              <a:rPr lang="nb-NO" dirty="0"/>
              <a:t>Fastlagte spor </a:t>
            </a:r>
            <a:r>
              <a:rPr lang="nb-NO" sz="1800" dirty="0"/>
              <a:t>(TRAJECTORIES). Lite fokus på ungdoms egne handlinger</a:t>
            </a:r>
          </a:p>
          <a:p>
            <a:r>
              <a:rPr lang="nb-NO" dirty="0"/>
              <a:t>Stier </a:t>
            </a:r>
            <a:r>
              <a:rPr lang="nb-NO" sz="1800" dirty="0"/>
              <a:t>(PATHWAYS). Samspill person- struktur </a:t>
            </a:r>
          </a:p>
          <a:p>
            <a:r>
              <a:rPr lang="nb-NO" dirty="0"/>
              <a:t>Navigeringer </a:t>
            </a:r>
            <a:r>
              <a:rPr lang="nb-NO" sz="1800" dirty="0"/>
              <a:t>(mer fokus på biografi og aktører, drømmer og skuffelser, forestillinger om fremtiden, osv.)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A938E13-8537-1152-AEFD-A8FDF96E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BAFEEA4-09E0-932F-D814-EAB393507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E4E4-E047-6A49-BCB9-4D06E7BA237B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E2129EC-33C9-B883-EEB2-10028CF1E1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2554"/>
          <a:stretch>
            <a:fillRect/>
          </a:stretch>
        </p:blipFill>
        <p:spPr>
          <a:xfrm>
            <a:off x="7167860" y="2156455"/>
            <a:ext cx="4573566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0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63F303-9583-4FCC-F037-15A203BEE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6390"/>
            <a:ext cx="6155988" cy="163540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9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Ungdom</a:t>
            </a:r>
            <a:r>
              <a:rPr lang="en-US" sz="3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digital </a:t>
            </a:r>
            <a:r>
              <a:rPr lang="en-US" sz="39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teknologi</a:t>
            </a:r>
            <a:r>
              <a:rPr lang="en-US" sz="3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9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3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9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samfunnsendring</a:t>
            </a:r>
            <a:br>
              <a:rPr lang="en-US" sz="3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Kilde: Bakken, A., Hegna, K., &amp; Sletten, M. A. (2021). «Offline, online. </a:t>
            </a:r>
            <a:r>
              <a:rPr lang="en-US" sz="2200" kern="1200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Digitale</a:t>
            </a:r>
            <a:r>
              <a:rPr lang="en-US" sz="2200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ungdomsliv</a:t>
            </a:r>
            <a:r>
              <a:rPr lang="en-US" sz="2200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gjennom</a:t>
            </a:r>
            <a:r>
              <a:rPr lang="en-US" sz="2200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tre</a:t>
            </a:r>
            <a:r>
              <a:rPr lang="en-US" sz="2200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kern="1200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tiår</a:t>
            </a:r>
            <a:r>
              <a:rPr lang="en-US" sz="2200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.» 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34392-C649-6272-396D-7D7D40B237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776" y="3429000"/>
            <a:ext cx="6190412" cy="2971799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Endringer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fritidsmønstre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Endringer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foreldrepraksis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Velstandsvekst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Ungdomsfasen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endrer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seg</a:t>
            </a:r>
          </a:p>
          <a:p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702FB280-02A3-3244-FA07-053030539A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41134" y="1427528"/>
            <a:ext cx="3422457" cy="4837394"/>
          </a:xfrm>
          <a:prstGeom prst="rect">
            <a:avLst/>
          </a:prstGeom>
        </p:spPr>
      </p:pic>
      <p:sp>
        <p:nvSpPr>
          <p:cNvPr id="45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4552" y="189928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6862" y="218992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73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8" name="Rectangle 2077">
            <a:extLst>
              <a:ext uri="{FF2B5EF4-FFF2-40B4-BE49-F238E27FC236}">
                <a16:creationId xmlns:a16="http://schemas.microsoft.com/office/drawing/2014/main" id="{9AB13476-CE21-4746-B044-FD491AC84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560C8E-0A0C-F7D1-0833-FD3EA8D57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Tre 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faser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den 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digitale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revolusjon</a:t>
            </a:r>
            <a:b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nb-NO" sz="1600" dirty="0">
                <a:solidFill>
                  <a:srgbClr val="00B050"/>
                </a:solidFill>
              </a:rPr>
              <a:t>Kilde: Bakken, A., Hegna, K., &amp; Sletten, M. A. (2021). «Offline, online. Digitale ungdomsliv gjennom tre tiår.» </a:t>
            </a:r>
            <a:endParaRPr lang="en-US" sz="1600" kern="1200" dirty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7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328" y="2423160"/>
            <a:ext cx="3877056" cy="18288"/>
          </a:xfrm>
          <a:custGeom>
            <a:avLst/>
            <a:gdLst>
              <a:gd name="connsiteX0" fmla="*/ 0 w 3877056"/>
              <a:gd name="connsiteY0" fmla="*/ 0 h 18288"/>
              <a:gd name="connsiteX1" fmla="*/ 723717 w 3877056"/>
              <a:gd name="connsiteY1" fmla="*/ 0 h 18288"/>
              <a:gd name="connsiteX2" fmla="*/ 1447434 w 3877056"/>
              <a:gd name="connsiteY2" fmla="*/ 0 h 18288"/>
              <a:gd name="connsiteX3" fmla="*/ 1977299 w 3877056"/>
              <a:gd name="connsiteY3" fmla="*/ 0 h 18288"/>
              <a:gd name="connsiteX4" fmla="*/ 2623475 w 3877056"/>
              <a:gd name="connsiteY4" fmla="*/ 0 h 18288"/>
              <a:gd name="connsiteX5" fmla="*/ 3192109 w 3877056"/>
              <a:gd name="connsiteY5" fmla="*/ 0 h 18288"/>
              <a:gd name="connsiteX6" fmla="*/ 3877056 w 3877056"/>
              <a:gd name="connsiteY6" fmla="*/ 0 h 18288"/>
              <a:gd name="connsiteX7" fmla="*/ 3877056 w 3877056"/>
              <a:gd name="connsiteY7" fmla="*/ 18288 h 18288"/>
              <a:gd name="connsiteX8" fmla="*/ 3230880 w 3877056"/>
              <a:gd name="connsiteY8" fmla="*/ 18288 h 18288"/>
              <a:gd name="connsiteX9" fmla="*/ 2662245 w 3877056"/>
              <a:gd name="connsiteY9" fmla="*/ 18288 h 18288"/>
              <a:gd name="connsiteX10" fmla="*/ 2016069 w 3877056"/>
              <a:gd name="connsiteY10" fmla="*/ 18288 h 18288"/>
              <a:gd name="connsiteX11" fmla="*/ 1408664 w 3877056"/>
              <a:gd name="connsiteY11" fmla="*/ 18288 h 18288"/>
              <a:gd name="connsiteX12" fmla="*/ 840029 w 3877056"/>
              <a:gd name="connsiteY12" fmla="*/ 18288 h 18288"/>
              <a:gd name="connsiteX13" fmla="*/ 0 w 3877056"/>
              <a:gd name="connsiteY13" fmla="*/ 18288 h 18288"/>
              <a:gd name="connsiteX14" fmla="*/ 0 w 3877056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77056" h="18288" fill="none" extrusionOk="0">
                <a:moveTo>
                  <a:pt x="0" y="0"/>
                </a:moveTo>
                <a:cubicBezTo>
                  <a:pt x="155902" y="14477"/>
                  <a:pt x="567164" y="18992"/>
                  <a:pt x="723717" y="0"/>
                </a:cubicBezTo>
                <a:cubicBezTo>
                  <a:pt x="880270" y="-18992"/>
                  <a:pt x="1230427" y="-33316"/>
                  <a:pt x="1447434" y="0"/>
                </a:cubicBezTo>
                <a:cubicBezTo>
                  <a:pt x="1664441" y="33316"/>
                  <a:pt x="1866557" y="5702"/>
                  <a:pt x="1977299" y="0"/>
                </a:cubicBezTo>
                <a:cubicBezTo>
                  <a:pt x="2088041" y="-5702"/>
                  <a:pt x="2302485" y="24099"/>
                  <a:pt x="2623475" y="0"/>
                </a:cubicBezTo>
                <a:cubicBezTo>
                  <a:pt x="2944465" y="-24099"/>
                  <a:pt x="2993399" y="-19795"/>
                  <a:pt x="3192109" y="0"/>
                </a:cubicBezTo>
                <a:cubicBezTo>
                  <a:pt x="3390819" y="19795"/>
                  <a:pt x="3581349" y="-26551"/>
                  <a:pt x="3877056" y="0"/>
                </a:cubicBezTo>
                <a:cubicBezTo>
                  <a:pt x="3877095" y="7328"/>
                  <a:pt x="3877675" y="9982"/>
                  <a:pt x="3877056" y="18288"/>
                </a:cubicBezTo>
                <a:cubicBezTo>
                  <a:pt x="3576596" y="42394"/>
                  <a:pt x="3502355" y="16962"/>
                  <a:pt x="3230880" y="18288"/>
                </a:cubicBezTo>
                <a:cubicBezTo>
                  <a:pt x="2959405" y="19614"/>
                  <a:pt x="2924948" y="18543"/>
                  <a:pt x="2662245" y="18288"/>
                </a:cubicBezTo>
                <a:cubicBezTo>
                  <a:pt x="2399543" y="18033"/>
                  <a:pt x="2231855" y="26028"/>
                  <a:pt x="2016069" y="18288"/>
                </a:cubicBezTo>
                <a:cubicBezTo>
                  <a:pt x="1800283" y="10548"/>
                  <a:pt x="1665927" y="755"/>
                  <a:pt x="1408664" y="18288"/>
                </a:cubicBezTo>
                <a:cubicBezTo>
                  <a:pt x="1151402" y="35821"/>
                  <a:pt x="1016899" y="28407"/>
                  <a:pt x="840029" y="18288"/>
                </a:cubicBezTo>
                <a:cubicBezTo>
                  <a:pt x="663160" y="8169"/>
                  <a:pt x="304031" y="-14425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877056" h="18288" stroke="0" extrusionOk="0">
                <a:moveTo>
                  <a:pt x="0" y="0"/>
                </a:moveTo>
                <a:cubicBezTo>
                  <a:pt x="205869" y="28368"/>
                  <a:pt x="460328" y="6409"/>
                  <a:pt x="646176" y="0"/>
                </a:cubicBezTo>
                <a:cubicBezTo>
                  <a:pt x="832024" y="-6409"/>
                  <a:pt x="1043494" y="26447"/>
                  <a:pt x="1331123" y="0"/>
                </a:cubicBezTo>
                <a:cubicBezTo>
                  <a:pt x="1618752" y="-26447"/>
                  <a:pt x="1675797" y="-26969"/>
                  <a:pt x="1938528" y="0"/>
                </a:cubicBezTo>
                <a:cubicBezTo>
                  <a:pt x="2201259" y="26969"/>
                  <a:pt x="2439942" y="23453"/>
                  <a:pt x="2662245" y="0"/>
                </a:cubicBezTo>
                <a:cubicBezTo>
                  <a:pt x="2884548" y="-23453"/>
                  <a:pt x="3094562" y="-7899"/>
                  <a:pt x="3308421" y="0"/>
                </a:cubicBezTo>
                <a:cubicBezTo>
                  <a:pt x="3522280" y="7899"/>
                  <a:pt x="3615459" y="3066"/>
                  <a:pt x="3877056" y="0"/>
                </a:cubicBezTo>
                <a:cubicBezTo>
                  <a:pt x="3877383" y="8595"/>
                  <a:pt x="3876984" y="13110"/>
                  <a:pt x="3877056" y="18288"/>
                </a:cubicBezTo>
                <a:cubicBezTo>
                  <a:pt x="3624575" y="4903"/>
                  <a:pt x="3478089" y="20597"/>
                  <a:pt x="3230880" y="18288"/>
                </a:cubicBezTo>
                <a:cubicBezTo>
                  <a:pt x="2983671" y="15979"/>
                  <a:pt x="2743376" y="19903"/>
                  <a:pt x="2507163" y="18288"/>
                </a:cubicBezTo>
                <a:cubicBezTo>
                  <a:pt x="2270950" y="16673"/>
                  <a:pt x="1992617" y="19013"/>
                  <a:pt x="1822216" y="18288"/>
                </a:cubicBezTo>
                <a:cubicBezTo>
                  <a:pt x="1651815" y="17563"/>
                  <a:pt x="1370782" y="42338"/>
                  <a:pt x="1253581" y="18288"/>
                </a:cubicBezTo>
                <a:cubicBezTo>
                  <a:pt x="1136380" y="-5762"/>
                  <a:pt x="854528" y="8046"/>
                  <a:pt x="723717" y="18288"/>
                </a:cubicBezTo>
                <a:cubicBezTo>
                  <a:pt x="592906" y="28530"/>
                  <a:pt x="166343" y="24405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02AFE-FB80-C0B5-C705-24173BA4BD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489" y="2706624"/>
            <a:ext cx="4206677" cy="33863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500" b="1" dirty="0"/>
              <a:t>OFFLINE-FASEN (1990-tallet)</a:t>
            </a:r>
          </a:p>
          <a:p>
            <a:r>
              <a:rPr lang="en-US" sz="1500" dirty="0" err="1"/>
              <a:t>På</a:t>
            </a:r>
            <a:r>
              <a:rPr lang="en-US" sz="1500" dirty="0"/>
              <a:t> </a:t>
            </a:r>
            <a:r>
              <a:rPr lang="en-US" sz="1500" dirty="0" err="1"/>
              <a:t>terskelen</a:t>
            </a:r>
            <a:r>
              <a:rPr lang="en-US" sz="1500" dirty="0"/>
              <a:t> </a:t>
            </a:r>
            <a:r>
              <a:rPr lang="en-US" sz="1500" dirty="0" err="1"/>
              <a:t>til</a:t>
            </a:r>
            <a:r>
              <a:rPr lang="en-US" sz="1500" dirty="0"/>
              <a:t> den </a:t>
            </a:r>
            <a:r>
              <a:rPr lang="en-US" sz="1500" dirty="0" err="1"/>
              <a:t>digitale</a:t>
            </a:r>
            <a:r>
              <a:rPr lang="en-US" sz="1500" dirty="0"/>
              <a:t> </a:t>
            </a:r>
            <a:r>
              <a:rPr lang="en-US" sz="1500" dirty="0" err="1"/>
              <a:t>revolusjonen</a:t>
            </a:r>
            <a:endParaRPr lang="en-US" sz="1500" dirty="0"/>
          </a:p>
          <a:p>
            <a:pPr marL="0"/>
            <a:endParaRPr lang="en-US" sz="1500" dirty="0"/>
          </a:p>
          <a:p>
            <a:pPr marL="0" indent="0">
              <a:buNone/>
            </a:pPr>
            <a:r>
              <a:rPr lang="en-US" sz="1500" b="1" dirty="0"/>
              <a:t>MOBILTELEFON + PC PÅ ROMMET (CA 2000)</a:t>
            </a:r>
          </a:p>
          <a:p>
            <a:r>
              <a:rPr lang="en-US" sz="1500" dirty="0" err="1"/>
              <a:t>Ungdomsrommet</a:t>
            </a:r>
            <a:r>
              <a:rPr lang="en-US" sz="1500" dirty="0"/>
              <a:t> </a:t>
            </a:r>
            <a:r>
              <a:rPr lang="en-US" sz="1500" dirty="0" err="1"/>
              <a:t>blir</a:t>
            </a:r>
            <a:r>
              <a:rPr lang="en-US" sz="1500" dirty="0"/>
              <a:t> </a:t>
            </a:r>
            <a:r>
              <a:rPr lang="en-US" sz="1500" dirty="0" err="1"/>
              <a:t>medie</a:t>
            </a:r>
            <a:r>
              <a:rPr lang="en-US" sz="1500" dirty="0"/>
              <a:t>- </a:t>
            </a:r>
            <a:r>
              <a:rPr lang="en-US" sz="1500" dirty="0" err="1"/>
              <a:t>og</a:t>
            </a:r>
            <a:r>
              <a:rPr lang="en-US" sz="1500" dirty="0"/>
              <a:t> </a:t>
            </a:r>
            <a:r>
              <a:rPr lang="en-US" sz="1500" dirty="0" err="1"/>
              <a:t>delingssenter</a:t>
            </a:r>
            <a:endParaRPr lang="en-US" sz="1500" dirty="0"/>
          </a:p>
          <a:p>
            <a:r>
              <a:rPr lang="en-US" sz="1500" dirty="0"/>
              <a:t>Gaming</a:t>
            </a:r>
          </a:p>
          <a:p>
            <a:pPr marL="0"/>
            <a:endParaRPr lang="en-US" sz="1500" b="1" dirty="0"/>
          </a:p>
          <a:p>
            <a:pPr marL="0" indent="0">
              <a:buNone/>
            </a:pPr>
            <a:r>
              <a:rPr lang="en-US" sz="1500" b="1" dirty="0"/>
              <a:t>SMARTTELEFONER OG SOME (2010-tallet)</a:t>
            </a:r>
          </a:p>
          <a:p>
            <a:r>
              <a:rPr lang="en-US" sz="1500" dirty="0"/>
              <a:t>Det </a:t>
            </a:r>
            <a:r>
              <a:rPr lang="en-US" sz="1500" dirty="0" err="1"/>
              <a:t>digitale</a:t>
            </a:r>
            <a:r>
              <a:rPr lang="en-US" sz="1500" dirty="0"/>
              <a:t> </a:t>
            </a:r>
            <a:r>
              <a:rPr lang="en-US" sz="1500" dirty="0" err="1"/>
              <a:t>integrert</a:t>
            </a:r>
            <a:r>
              <a:rPr lang="en-US" sz="1500" dirty="0"/>
              <a:t> </a:t>
            </a:r>
            <a:r>
              <a:rPr lang="en-US" sz="1500" dirty="0" err="1"/>
              <a:t>i</a:t>
            </a:r>
            <a:r>
              <a:rPr lang="en-US" sz="1500" dirty="0"/>
              <a:t> </a:t>
            </a:r>
            <a:r>
              <a:rPr lang="en-US" sz="1500" dirty="0" err="1"/>
              <a:t>hverdagslivet</a:t>
            </a:r>
            <a:endParaRPr lang="en-US" sz="1500" dirty="0"/>
          </a:p>
          <a:p>
            <a:r>
              <a:rPr lang="en-US" sz="1500" dirty="0" err="1"/>
              <a:t>Rundt</a:t>
            </a:r>
            <a:r>
              <a:rPr lang="en-US" sz="1500" dirty="0"/>
              <a:t> 2020: 97% av </a:t>
            </a:r>
            <a:r>
              <a:rPr lang="en-US" sz="1500" dirty="0" err="1"/>
              <a:t>ungdom</a:t>
            </a:r>
            <a:r>
              <a:rPr lang="en-US" sz="1500" dirty="0"/>
              <a:t> </a:t>
            </a:r>
            <a:r>
              <a:rPr lang="en-US" sz="1500" dirty="0" err="1"/>
              <a:t>på</a:t>
            </a:r>
            <a:r>
              <a:rPr lang="en-US" sz="1500" dirty="0"/>
              <a:t> </a:t>
            </a:r>
            <a:r>
              <a:rPr lang="en-US" sz="1500" dirty="0" err="1"/>
              <a:t>SoMe</a:t>
            </a:r>
            <a:r>
              <a:rPr lang="en-US" sz="1500" dirty="0"/>
              <a:t> </a:t>
            </a:r>
          </a:p>
          <a:p>
            <a:pPr marL="0"/>
            <a:endParaRPr lang="en-US" sz="1500" dirty="0"/>
          </a:p>
        </p:txBody>
      </p:sp>
      <p:pic>
        <p:nvPicPr>
          <p:cNvPr id="2050" name="Picture 2" descr="Liste over Nokias mobiltelefoner – Wikipedia">
            <a:extLst>
              <a:ext uri="{FF2B5EF4-FFF2-40B4-BE49-F238E27FC236}">
                <a16:creationId xmlns:a16="http://schemas.microsoft.com/office/drawing/2014/main" id="{1C94763A-BAD5-92BE-DCA9-DD72BD18E34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91" r="-1" b="23042"/>
          <a:stretch/>
        </p:blipFill>
        <p:spPr bwMode="auto">
          <a:xfrm>
            <a:off x="5027601" y="1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ette sammen en gaming PC: Guide for montering av Gaming PC">
            <a:extLst>
              <a:ext uri="{FF2B5EF4-FFF2-40B4-BE49-F238E27FC236}">
                <a16:creationId xmlns:a16="http://schemas.microsoft.com/office/drawing/2014/main" id="{6BF92A59-5A79-1C4F-59F8-9840E5E36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0" r="21391" b="2"/>
          <a:stretch/>
        </p:blipFill>
        <p:spPr bwMode="auto"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New Sharing Features on Instagram: Notes, Group Profiles and More | Meta">
            <a:extLst>
              <a:ext uri="{FF2B5EF4-FFF2-40B4-BE49-F238E27FC236}">
                <a16:creationId xmlns:a16="http://schemas.microsoft.com/office/drawing/2014/main" id="{9AC7A342-B9FA-20AF-D69E-CF210A276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7" r="-2" b="-2"/>
          <a:stretch/>
        </p:blipFill>
        <p:spPr bwMode="auto"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pple iPhone 12 Pro Max">
            <a:extLst>
              <a:ext uri="{FF2B5EF4-FFF2-40B4-BE49-F238E27FC236}">
                <a16:creationId xmlns:a16="http://schemas.microsoft.com/office/drawing/2014/main" id="{B539D3BA-8495-54CF-D4DA-AC2647303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2" r="-2" b="36393"/>
          <a:stretch/>
        </p:blipFill>
        <p:spPr bwMode="auto"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252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Rectangle 4126">
            <a:extLst>
              <a:ext uri="{FF2B5EF4-FFF2-40B4-BE49-F238E27FC236}">
                <a16:creationId xmlns:a16="http://schemas.microsoft.com/office/drawing/2014/main" id="{C9044227-071D-4831-94D0-C92D4840B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056B400-F70A-8BF9-15DA-4F5E3F736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513" y="841375"/>
            <a:ext cx="3505200" cy="31146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5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1990-/2000-tallet: </a:t>
            </a:r>
            <a:br>
              <a:rPr lang="en-US" sz="35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5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Et </a:t>
            </a:r>
            <a:r>
              <a:rPr lang="en-US" sz="35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mangfold</a:t>
            </a:r>
            <a:r>
              <a:rPr lang="en-US" sz="35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av </a:t>
            </a:r>
            <a:r>
              <a:rPr lang="en-US" sz="35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medieformer</a:t>
            </a:r>
            <a:r>
              <a:rPr lang="en-US" sz="35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35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tekst</a:t>
            </a:r>
            <a:r>
              <a:rPr lang="en-US" sz="35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35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bilder</a:t>
            </a:r>
            <a:r>
              <a:rPr lang="en-US" sz="35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video </a:t>
            </a:r>
            <a:r>
              <a:rPr lang="en-US" sz="35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35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lyd</a:t>
            </a:r>
            <a:r>
              <a:rPr lang="en-US" sz="35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1028" name="Picture 4" descr="Credits">
            <a:extLst>
              <a:ext uri="{FF2B5EF4-FFF2-40B4-BE49-F238E27FC236}">
                <a16:creationId xmlns:a16="http://schemas.microsoft.com/office/drawing/2014/main" id="{8D69F1C6-FFED-9BD6-6A0A-022849F263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1" r="19028" b="1"/>
          <a:stretch>
            <a:fillRect/>
          </a:stretch>
        </p:blipFill>
        <p:spPr bwMode="auto">
          <a:xfrm>
            <a:off x="20" y="2"/>
            <a:ext cx="3834650" cy="3333747"/>
          </a:xfrm>
          <a:custGeom>
            <a:avLst/>
            <a:gdLst/>
            <a:ahLst/>
            <a:cxnLst/>
            <a:rect l="l" t="t" r="r" b="b"/>
            <a:pathLst>
              <a:path w="3834670" h="3333747">
                <a:moveTo>
                  <a:pt x="0" y="0"/>
                </a:moveTo>
                <a:lnTo>
                  <a:pt x="3066495" y="0"/>
                </a:lnTo>
                <a:lnTo>
                  <a:pt x="3427241" y="1211943"/>
                </a:lnTo>
                <a:lnTo>
                  <a:pt x="3834670" y="3333747"/>
                </a:lnTo>
                <a:lnTo>
                  <a:pt x="0" y="333374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No photo description available.">
            <a:extLst>
              <a:ext uri="{FF2B5EF4-FFF2-40B4-BE49-F238E27FC236}">
                <a16:creationId xmlns:a16="http://schemas.microsoft.com/office/drawing/2014/main" id="{DBB4CAC7-F15B-42B4-4C61-AB35AB259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77" r="8267"/>
          <a:stretch>
            <a:fillRect/>
          </a:stretch>
        </p:blipFill>
        <p:spPr bwMode="auto">
          <a:xfrm>
            <a:off x="1" y="3562350"/>
            <a:ext cx="3986041" cy="3295650"/>
          </a:xfrm>
          <a:custGeom>
            <a:avLst/>
            <a:gdLst/>
            <a:ahLst/>
            <a:cxnLst/>
            <a:rect l="l" t="t" r="r" b="b"/>
            <a:pathLst>
              <a:path w="3986041" h="3295650">
                <a:moveTo>
                  <a:pt x="3878566" y="0"/>
                </a:moveTo>
                <a:lnTo>
                  <a:pt x="3986041" y="559707"/>
                </a:lnTo>
                <a:lnTo>
                  <a:pt x="3751724" y="3295650"/>
                </a:lnTo>
                <a:lnTo>
                  <a:pt x="0" y="3295650"/>
                </a:lnTo>
                <a:lnTo>
                  <a:pt x="0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29" name="Group 4128">
            <a:extLst>
              <a:ext uri="{FF2B5EF4-FFF2-40B4-BE49-F238E27FC236}">
                <a16:creationId xmlns:a16="http://schemas.microsoft.com/office/drawing/2014/main" id="{C27F758D-B23C-459E-AD21-6621782C7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8" y="0"/>
            <a:ext cx="1339053" cy="6858000"/>
            <a:chOff x="2748588" y="0"/>
            <a:chExt cx="1339053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4130" name="Freeform: Shape 4129">
              <a:extLst>
                <a:ext uri="{FF2B5EF4-FFF2-40B4-BE49-F238E27FC236}">
                  <a16:creationId xmlns:a16="http://schemas.microsoft.com/office/drawing/2014/main" id="{08DD5D69-A882-48D7-ACFB-68E2DC6B04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31" name="Freeform: Shape 4130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5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Bilde 4" descr="Et bilde som inneholder bok, kunst, hylle, samling&#10;&#10;KI-generert innhold kan være feil.">
            <a:extLst>
              <a:ext uri="{FF2B5EF4-FFF2-40B4-BE49-F238E27FC236}">
                <a16:creationId xmlns:a16="http://schemas.microsoft.com/office/drawing/2014/main" id="{945E8053-1E79-4B4E-AAF9-526748B76D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331"/>
          <a:stretch>
            <a:fillRect/>
          </a:stretch>
        </p:blipFill>
        <p:spPr>
          <a:xfrm>
            <a:off x="8240079" y="-1"/>
            <a:ext cx="3951921" cy="6858000"/>
          </a:xfrm>
          <a:custGeom>
            <a:avLst/>
            <a:gdLst/>
            <a:ahLst/>
            <a:cxnLst/>
            <a:rect l="l" t="t" r="r" b="b"/>
            <a:pathLst>
              <a:path w="3951921" h="6858000">
                <a:moveTo>
                  <a:pt x="224707" y="0"/>
                </a:moveTo>
                <a:lnTo>
                  <a:pt x="3951921" y="0"/>
                </a:lnTo>
                <a:lnTo>
                  <a:pt x="3951921" y="6858000"/>
                </a:lnTo>
                <a:lnTo>
                  <a:pt x="886146" y="6858000"/>
                </a:lnTo>
                <a:lnTo>
                  <a:pt x="558800" y="5721062"/>
                </a:lnTo>
                <a:lnTo>
                  <a:pt x="0" y="2712496"/>
                </a:lnTo>
                <a:close/>
              </a:path>
            </a:pathLst>
          </a:custGeom>
        </p:spPr>
      </p:pic>
      <p:grpSp>
        <p:nvGrpSpPr>
          <p:cNvPr id="4133" name="Group 4132">
            <a:extLst>
              <a:ext uri="{FF2B5EF4-FFF2-40B4-BE49-F238E27FC236}">
                <a16:creationId xmlns:a16="http://schemas.microsoft.com/office/drawing/2014/main" id="{57B65906-47BE-4CEA-9E50-301890FFE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1339053" cy="6858000"/>
            <a:chOff x="2748588" y="0"/>
            <a:chExt cx="1339053" cy="6858000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sp>
          <p:nvSpPr>
            <p:cNvPr id="4134" name="Freeform: Shape 4133">
              <a:extLst>
                <a:ext uri="{FF2B5EF4-FFF2-40B4-BE49-F238E27FC236}">
                  <a16:creationId xmlns:a16="http://schemas.microsoft.com/office/drawing/2014/main" id="{E9C1A977-5AC1-49DC-B315-CAB53CF6F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35" name="Freeform: Shape 4134">
              <a:extLst>
                <a:ext uri="{FF2B5EF4-FFF2-40B4-BE49-F238E27FC236}">
                  <a16:creationId xmlns:a16="http://schemas.microsoft.com/office/drawing/2014/main" id="{2AEEAD2A-AA94-4108-8639-95E861AED1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5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7590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A064B5-FCD8-FFA4-377C-1A122F590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BD93F04-BB6E-4D70-6B8F-9B264CB86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73023"/>
            <a:ext cx="6912862" cy="1136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dirty="0"/>
              <a:t>Gen Z, </a:t>
            </a:r>
            <a:r>
              <a:rPr lang="en-US" sz="3200" b="1" dirty="0" err="1"/>
              <a:t>digitalisering</a:t>
            </a:r>
            <a:r>
              <a:rPr lang="en-US" sz="3200" b="1" dirty="0"/>
              <a:t> </a:t>
            </a:r>
            <a:r>
              <a:rPr lang="en-US" sz="3200" b="1" dirty="0" err="1"/>
              <a:t>og</a:t>
            </a:r>
            <a:r>
              <a:rPr lang="en-US" sz="3200" b="1" dirty="0"/>
              <a:t> nye </a:t>
            </a:r>
            <a:r>
              <a:rPr lang="en-US" sz="3200" b="1" dirty="0" err="1"/>
              <a:t>læringsforutsetninger</a:t>
            </a:r>
            <a:endParaRPr lang="en-US" sz="3200" b="1" dirty="0"/>
          </a:p>
        </p:txBody>
      </p:sp>
      <p:sp>
        <p:nvSpPr>
          <p:cNvPr id="512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A19EBF-75BB-45A3-5DD8-70FA4C4C8F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07208"/>
            <a:ext cx="6912862" cy="371883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sz="2400" noProof="0" dirty="0" err="1"/>
              <a:t>Alltid</a:t>
            </a:r>
            <a:r>
              <a:rPr lang="en-US" sz="2400" noProof="0" dirty="0"/>
              <a:t> </a:t>
            </a:r>
            <a:r>
              <a:rPr lang="en-US" sz="2400" noProof="0" dirty="0" err="1"/>
              <a:t>oppdatert</a:t>
            </a:r>
            <a:r>
              <a:rPr lang="en-US" sz="2400" noProof="0" dirty="0"/>
              <a:t> info, et </a:t>
            </a:r>
            <a:r>
              <a:rPr lang="en-US" sz="2400" noProof="0" dirty="0" err="1"/>
              <a:t>tastetrykk</a:t>
            </a:r>
            <a:r>
              <a:rPr lang="en-US" sz="2400" noProof="0" dirty="0"/>
              <a:t> </a:t>
            </a:r>
            <a:r>
              <a:rPr lang="en-US" sz="2400" noProof="0" dirty="0" err="1"/>
              <a:t>unna</a:t>
            </a:r>
            <a:r>
              <a:rPr lang="en-US" sz="2400" noProof="0" dirty="0"/>
              <a:t> </a:t>
            </a:r>
          </a:p>
          <a:p>
            <a:pPr>
              <a:spcAft>
                <a:spcPts val="600"/>
              </a:spcAft>
            </a:pPr>
            <a:r>
              <a:rPr lang="en-US" sz="2400" noProof="0" dirty="0" err="1"/>
              <a:t>Innholdsprodusenter</a:t>
            </a:r>
            <a:r>
              <a:rPr lang="en-US" sz="2400" noProof="0" dirty="0"/>
              <a:t> </a:t>
            </a:r>
          </a:p>
          <a:p>
            <a:pPr>
              <a:spcAft>
                <a:spcPts val="600"/>
              </a:spcAft>
            </a:pPr>
            <a:r>
              <a:rPr lang="en-US" sz="2400" dirty="0" err="1"/>
              <a:t>Digitale</a:t>
            </a:r>
            <a:r>
              <a:rPr lang="en-US" sz="2400" dirty="0"/>
              <a:t> </a:t>
            </a:r>
            <a:r>
              <a:rPr lang="en-US" sz="2400" dirty="0" err="1"/>
              <a:t>medieferdigheter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 err="1"/>
              <a:t>karrierevei</a:t>
            </a:r>
            <a:r>
              <a:rPr lang="en-US" sz="2400" dirty="0"/>
              <a:t> </a:t>
            </a:r>
          </a:p>
          <a:p>
            <a:pPr>
              <a:spcAft>
                <a:spcPts val="600"/>
              </a:spcAft>
            </a:pPr>
            <a:r>
              <a:rPr lang="en-US" sz="2400" noProof="0" dirty="0" err="1"/>
              <a:t>På</a:t>
            </a:r>
            <a:r>
              <a:rPr lang="en-US" sz="2400" noProof="0" dirty="0"/>
              <a:t> </a:t>
            </a:r>
            <a:r>
              <a:rPr lang="en-US" sz="2400" noProof="0" dirty="0" err="1"/>
              <a:t>kryss</a:t>
            </a:r>
            <a:r>
              <a:rPr lang="en-US" sz="2400" noProof="0" dirty="0"/>
              <a:t> </a:t>
            </a:r>
            <a:r>
              <a:rPr lang="en-US" sz="2400" noProof="0" dirty="0" err="1"/>
              <a:t>og</a:t>
            </a:r>
            <a:r>
              <a:rPr lang="en-US" sz="2400" noProof="0" dirty="0"/>
              <a:t> </a:t>
            </a:r>
            <a:r>
              <a:rPr lang="en-US" sz="2400" noProof="0" dirty="0" err="1"/>
              <a:t>tvers</a:t>
            </a:r>
            <a:r>
              <a:rPr lang="en-US" sz="2400" noProof="0" dirty="0"/>
              <a:t> </a:t>
            </a:r>
            <a:r>
              <a:rPr lang="en-US" sz="2400" noProof="0" dirty="0" err="1"/>
              <a:t>mellom</a:t>
            </a:r>
            <a:r>
              <a:rPr lang="en-US" sz="2400" noProof="0" dirty="0"/>
              <a:t> </a:t>
            </a:r>
            <a:r>
              <a:rPr lang="en-US" sz="2400" noProof="0" dirty="0" err="1"/>
              <a:t>formell</a:t>
            </a:r>
            <a:r>
              <a:rPr lang="en-US" sz="2400" noProof="0" dirty="0"/>
              <a:t> </a:t>
            </a:r>
            <a:r>
              <a:rPr lang="en-US" sz="2400" noProof="0" dirty="0" err="1"/>
              <a:t>og</a:t>
            </a:r>
            <a:r>
              <a:rPr lang="en-US" sz="2400" noProof="0" dirty="0"/>
              <a:t> </a:t>
            </a:r>
            <a:r>
              <a:rPr lang="en-US" sz="2400" noProof="0" dirty="0" err="1"/>
              <a:t>uformell</a:t>
            </a:r>
            <a:r>
              <a:rPr lang="en-US" sz="2400" noProof="0" dirty="0"/>
              <a:t> </a:t>
            </a:r>
            <a:r>
              <a:rPr lang="en-US" sz="2400" noProof="0" dirty="0" err="1"/>
              <a:t>læring</a:t>
            </a:r>
            <a:endParaRPr lang="en-US" sz="2400" noProof="0" dirty="0"/>
          </a:p>
          <a:p>
            <a:pPr>
              <a:spcAft>
                <a:spcPts val="600"/>
              </a:spcAft>
            </a:pPr>
            <a:r>
              <a:rPr lang="en-US" sz="2400" noProof="0" dirty="0"/>
              <a:t>Kamp om </a:t>
            </a:r>
            <a:r>
              <a:rPr lang="en-US" sz="2400" noProof="0" dirty="0" err="1"/>
              <a:t>ungdoms</a:t>
            </a:r>
            <a:r>
              <a:rPr lang="en-US" sz="2400" noProof="0" dirty="0"/>
              <a:t> </a:t>
            </a:r>
            <a:r>
              <a:rPr lang="en-US" sz="2400" noProof="0" dirty="0" err="1"/>
              <a:t>oppmerksomhet</a:t>
            </a:r>
            <a:r>
              <a:rPr lang="en-US" sz="2400" noProof="0" dirty="0"/>
              <a:t>  </a:t>
            </a:r>
            <a:r>
              <a:rPr lang="en-US" sz="1900" noProof="0" dirty="0">
                <a:solidFill>
                  <a:srgbClr val="00B050"/>
                </a:solidFill>
              </a:rPr>
              <a:t>(Naomi Klein)</a:t>
            </a:r>
          </a:p>
          <a:p>
            <a:pPr>
              <a:spcAft>
                <a:spcPts val="600"/>
              </a:spcAft>
            </a:pPr>
            <a:r>
              <a:rPr lang="en-US" sz="2400" noProof="0" dirty="0" err="1"/>
              <a:t>Ekkokammer</a:t>
            </a:r>
            <a:r>
              <a:rPr lang="en-US" sz="2400" noProof="0" dirty="0"/>
              <a:t> </a:t>
            </a:r>
            <a:r>
              <a:rPr lang="en-US" sz="2400" noProof="0" dirty="0" err="1"/>
              <a:t>og</a:t>
            </a:r>
            <a:r>
              <a:rPr lang="en-US" sz="2400" noProof="0" dirty="0"/>
              <a:t> </a:t>
            </a:r>
            <a:r>
              <a:rPr lang="en-US" sz="2400" noProof="0" dirty="0" err="1"/>
              <a:t>polarisering</a:t>
            </a:r>
            <a:endParaRPr lang="en-US" sz="2400" noProof="0" dirty="0"/>
          </a:p>
          <a:p>
            <a:pPr>
              <a:spcAft>
                <a:spcPts val="600"/>
              </a:spcAft>
            </a:pPr>
            <a:r>
              <a:rPr lang="en-US" sz="2400" dirty="0" err="1"/>
              <a:t>Digitalisering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 err="1">
                <a:sym typeface="Wingdings" panose="05000000000000000000" pitchFamily="2" charset="2"/>
              </a:rPr>
              <a:t>Økt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p</a:t>
            </a:r>
            <a:r>
              <a:rPr lang="en-US" sz="2400" dirty="0" err="1"/>
              <a:t>restasjonspress</a:t>
            </a:r>
            <a:r>
              <a:rPr lang="en-US" sz="2400" dirty="0"/>
              <a:t>? </a:t>
            </a:r>
            <a:endParaRPr lang="en-US" sz="2200" dirty="0"/>
          </a:p>
        </p:txBody>
      </p:sp>
      <p:pic>
        <p:nvPicPr>
          <p:cNvPr id="8" name="Plassholder for innhold 7" descr="Et bilde som inneholder tekst, CD-plate, grafisk design, Grafikk&#10;&#10;KI-generert innhold kan være feil.">
            <a:extLst>
              <a:ext uri="{FF2B5EF4-FFF2-40B4-BE49-F238E27FC236}">
                <a16:creationId xmlns:a16="http://schemas.microsoft.com/office/drawing/2014/main" id="{2FBDB6F3-619A-A3D5-BAED-37D9303CBA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9022" r="-1" b="316"/>
          <a:stretch>
            <a:fillRect/>
          </a:stretch>
        </p:blipFill>
        <p:spPr>
          <a:xfrm>
            <a:off x="8793481" y="264277"/>
            <a:ext cx="3066288" cy="4212015"/>
          </a:xfrm>
          <a:prstGeom prst="rect">
            <a:avLst/>
          </a:prstGeom>
        </p:spPr>
      </p:pic>
      <p:pic>
        <p:nvPicPr>
          <p:cNvPr id="5122" name="Picture 2" descr="Amazon.com: YouTube You Tube sticker decal 6&quot; x 3&quot; : Automotive">
            <a:extLst>
              <a:ext uri="{FF2B5EF4-FFF2-40B4-BE49-F238E27FC236}">
                <a16:creationId xmlns:a16="http://schemas.microsoft.com/office/drawing/2014/main" id="{B9AE5A0C-95EB-7EF7-3C56-B1602059F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16080" y="4793609"/>
            <a:ext cx="3643688" cy="173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027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7C1C0-8EAC-6C64-8335-56AA80C01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904113" cy="837374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nb-NO" sz="3200" dirty="0"/>
              <a:t>En «sykt seriøs» ungdomsgenerasjon: myte eller realitet?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F4348-C40C-B91C-88AF-05C58FD58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568441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dirty="0"/>
              <a:t>Utvalgt litteratur: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>
                <a:highlight>
                  <a:srgbClr val="FFFF00"/>
                </a:highlight>
              </a:rPr>
              <a:t>Hegna, Ødegård og Strandbu (2013)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b="1" dirty="0">
                <a:highlight>
                  <a:srgbClr val="FFFF00"/>
                </a:highlight>
              </a:rPr>
              <a:t>En «sykt seriøs» ungdomsgenerasjon.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i="1" dirty="0">
                <a:highlight>
                  <a:srgbClr val="FFFF00"/>
                </a:highlight>
              </a:rPr>
              <a:t>Tidsskrift for Norsk </a:t>
            </a:r>
            <a:r>
              <a:rPr lang="nb-NO" i="1" dirty="0" err="1">
                <a:highlight>
                  <a:srgbClr val="FFFF00"/>
                </a:highlight>
              </a:rPr>
              <a:t>Psykologiforening</a:t>
            </a:r>
            <a:r>
              <a:rPr lang="nb-NO" i="1" dirty="0">
                <a:highlight>
                  <a:srgbClr val="FFFF00"/>
                </a:highlight>
              </a:rPr>
              <a:t>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b-NO" i="1" dirty="0">
              <a:highlight>
                <a:srgbClr val="FFFF00"/>
              </a:highlight>
            </a:endParaRPr>
          </a:p>
          <a:p>
            <a:endParaRPr lang="nb-NO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2400" dirty="0"/>
              <a:t>Sørensen, </a:t>
            </a:r>
            <a:r>
              <a:rPr lang="nb-NO" sz="2400" dirty="0" err="1"/>
              <a:t>Pless</a:t>
            </a:r>
            <a:r>
              <a:rPr lang="nb-NO" sz="2400" dirty="0"/>
              <a:t>, </a:t>
            </a:r>
            <a:r>
              <a:rPr lang="nb-NO" sz="2400" dirty="0" err="1"/>
              <a:t>Katznelson</a:t>
            </a:r>
            <a:r>
              <a:rPr lang="nb-NO" sz="2400" dirty="0"/>
              <a:t> &amp; Nielsen (2017).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2400" b="1" dirty="0"/>
              <a:t>Picture Perfect. </a:t>
            </a:r>
            <a:r>
              <a:rPr lang="nb-NO" sz="2400" b="1" dirty="0" err="1"/>
              <a:t>Præstationsorienteringer</a:t>
            </a:r>
            <a:r>
              <a:rPr lang="nb-NO" sz="2400" b="1" dirty="0"/>
              <a:t> </a:t>
            </a:r>
            <a:r>
              <a:rPr lang="nb-NO" sz="2400" b="1" dirty="0" err="1"/>
              <a:t>blandt</a:t>
            </a:r>
            <a:r>
              <a:rPr lang="nb-NO" sz="2400" b="1" dirty="0"/>
              <a:t> unge i </a:t>
            </a:r>
            <a:r>
              <a:rPr lang="nb-NO" sz="2400" b="1" dirty="0" err="1"/>
              <a:t>forskellige</a:t>
            </a:r>
            <a:r>
              <a:rPr lang="nb-NO" sz="2400" b="1" dirty="0"/>
              <a:t> ungdomslivskontekster.</a:t>
            </a:r>
            <a:r>
              <a:rPr lang="nb-NO" sz="24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2400" i="1" dirty="0"/>
              <a:t>Tidsskrift for ungdomsforskning</a:t>
            </a:r>
            <a:r>
              <a:rPr lang="nb-NO" sz="2400" dirty="0"/>
              <a:t>.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nb-NO" sz="2400" dirty="0"/>
              <a:t>Bakken, Sletten og Eriksen (2018)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nb-NO" sz="2400" b="1" dirty="0"/>
              <a:t>Generasjon prestasjon? Ungdoms opplevelse av press og stress</a:t>
            </a:r>
            <a:r>
              <a:rPr lang="nb-NO" sz="2400" dirty="0"/>
              <a:t>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nb-NO" sz="2400" i="1" dirty="0"/>
              <a:t>Tidsskrift for ungdomsforskning</a:t>
            </a:r>
          </a:p>
          <a:p>
            <a:endParaRPr lang="nb-NO" i="1" dirty="0"/>
          </a:p>
          <a:p>
            <a:endParaRPr lang="nb-NO" dirty="0"/>
          </a:p>
        </p:txBody>
      </p:sp>
      <p:pic>
        <p:nvPicPr>
          <p:cNvPr id="6146" name="Picture 2" descr="Generasjon prestasjon">
            <a:extLst>
              <a:ext uri="{FF2B5EF4-FFF2-40B4-BE49-F238E27FC236}">
                <a16:creationId xmlns:a16="http://schemas.microsoft.com/office/drawing/2014/main" id="{278242D5-D742-2264-4EF6-6D714C31CBA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588" y="1390388"/>
            <a:ext cx="3638725" cy="5102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8C94390F-D943-A543-C441-9D5DC39234B0}"/>
              </a:ext>
            </a:extLst>
          </p:cNvPr>
          <p:cNvSpPr txBox="1"/>
          <p:nvPr/>
        </p:nvSpPr>
        <p:spPr>
          <a:xfrm>
            <a:off x="7598782" y="1390388"/>
            <a:ext cx="67839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334172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9E47C-63A4-9413-FE06-EB7417877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3C22FB-7AFE-D345-12E8-94FCECC0B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1" y="952545"/>
            <a:ext cx="7345679" cy="704133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nb-NO" sz="3200" dirty="0"/>
              <a:t>Refleksjoner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9A8238-8A43-B7BF-1713-E00B931E53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1041" y="2333897"/>
            <a:ext cx="7193279" cy="3805646"/>
          </a:xfrm>
        </p:spPr>
        <p:txBody>
          <a:bodyPr>
            <a:noAutofit/>
          </a:bodyPr>
          <a:lstStyle/>
          <a:p>
            <a:endParaRPr lang="nb-NO" dirty="0"/>
          </a:p>
          <a:p>
            <a:r>
              <a:rPr lang="nb-NO" dirty="0"/>
              <a:t>Hvilke sider ved rådgiverjobben er «umistelig»? Hva kan ikke overlates til en chatbot/ KI?</a:t>
            </a:r>
          </a:p>
          <a:p>
            <a:endParaRPr lang="nb-NO" dirty="0"/>
          </a:p>
          <a:p>
            <a:r>
              <a:rPr lang="nb-NO" dirty="0"/>
              <a:t>Hvordan styrke rådgiverrollen for fremtidens utfordringer?</a:t>
            </a:r>
          </a:p>
          <a:p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7BF2FB52-FEC2-799D-780D-9467AD6E86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62610" y="952545"/>
            <a:ext cx="3481050" cy="5186998"/>
          </a:xfrm>
          <a:prstGeom prst="rect">
            <a:avLst/>
          </a:prstGeom>
        </p:spPr>
      </p:pic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E64CC21-0A09-7FCA-15D9-D7C07040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8AF2B1C-3DF0-6A4A-0ADD-42EE36FA1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448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A369F4-CD2A-6CCC-8DFD-7CBDD524E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3168477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>
            <a:normAutofit fontScale="90000"/>
          </a:bodyPr>
          <a:lstStyle/>
          <a:p>
            <a:pPr marL="180000"/>
            <a:br>
              <a:rPr lang="nb-NO" sz="2700" b="1" dirty="0">
                <a:solidFill>
                  <a:srgbClr val="FF0000"/>
                </a:solidFill>
              </a:rPr>
            </a:br>
            <a:r>
              <a:rPr lang="nb-NO" sz="2700" b="1" dirty="0">
                <a:solidFill>
                  <a:srgbClr val="FF0000"/>
                </a:solidFill>
              </a:rPr>
              <a:t>FORSKNINGSPROSJEKT</a:t>
            </a:r>
            <a:br>
              <a:rPr lang="nb-NO" sz="2700" b="1" dirty="0">
                <a:solidFill>
                  <a:srgbClr val="FF0000"/>
                </a:solidFill>
              </a:rPr>
            </a:br>
            <a:r>
              <a:rPr lang="nb-NO" sz="2200" b="1" dirty="0">
                <a:solidFill>
                  <a:srgbClr val="FF0000"/>
                </a:solidFill>
              </a:rPr>
              <a:t>(Gjelstad, 2025)</a:t>
            </a:r>
            <a:br>
              <a:rPr lang="nb-NO" sz="2800" b="1" dirty="0"/>
            </a:br>
            <a:br>
              <a:rPr lang="nb-NO" sz="2800" b="1" dirty="0"/>
            </a:br>
            <a:br>
              <a:rPr lang="nb-NO" sz="2800" b="1" dirty="0"/>
            </a:br>
            <a:r>
              <a:rPr lang="nb-NO" sz="2200" b="1" dirty="0"/>
              <a:t>Overganger fra vg2 yrkesfag til læreplass</a:t>
            </a:r>
            <a:br>
              <a:rPr lang="nb-NO" sz="2200" b="1" dirty="0"/>
            </a:br>
            <a:br>
              <a:rPr lang="nb-NO" sz="2200" b="1" dirty="0"/>
            </a:br>
            <a:r>
              <a:rPr lang="nb-NO" sz="2200" b="1" dirty="0"/>
              <a:t>3 videregående skoler i Nordhordland </a:t>
            </a:r>
            <a:br>
              <a:rPr lang="nb-NO" sz="2200" b="1" dirty="0"/>
            </a:br>
            <a:br>
              <a:rPr lang="nb-NO" sz="2200" b="1" dirty="0"/>
            </a:br>
            <a:r>
              <a:rPr lang="nb-NO" sz="2200" b="1" dirty="0"/>
              <a:t>Skolene sentre for ungdomskultur</a:t>
            </a:r>
            <a:br>
              <a:rPr lang="nb-NO" sz="2200" b="1" dirty="0"/>
            </a:br>
            <a:br>
              <a:rPr lang="nb-NO" sz="2200" b="1" dirty="0"/>
            </a:br>
            <a:r>
              <a:rPr lang="nb-NO" sz="2200" b="1" dirty="0"/>
              <a:t>Bindeledd mellom ungdom og arbeidsliv </a:t>
            </a:r>
            <a:br>
              <a:rPr lang="nb-NO" sz="2200" b="1" dirty="0"/>
            </a:br>
            <a:br>
              <a:rPr lang="nb-NO" sz="2200" b="1" dirty="0"/>
            </a:br>
            <a:r>
              <a:rPr lang="nb-NO" sz="2200" b="1" dirty="0"/>
              <a:t>Bygging av mer kollektive karriereveier</a:t>
            </a:r>
            <a:br>
              <a:rPr lang="nb-NO" sz="2200" b="1" dirty="0"/>
            </a:br>
            <a:br>
              <a:rPr lang="nb-NO" sz="2200" b="1" dirty="0"/>
            </a:br>
            <a:r>
              <a:rPr lang="nb-NO" sz="2200" b="1" dirty="0"/>
              <a:t>Rådgiver som sosial entreprenør </a:t>
            </a:r>
            <a:br>
              <a:rPr lang="nb-NO" sz="2200" b="1" dirty="0"/>
            </a:br>
            <a:br>
              <a:rPr lang="nb-NO" sz="2800" b="1" dirty="0"/>
            </a:br>
            <a:br>
              <a:rPr lang="nb-NO" sz="2800" b="1" dirty="0"/>
            </a:br>
            <a:br>
              <a:rPr lang="nb-NO" sz="2800" b="1" dirty="0"/>
            </a:br>
            <a:br>
              <a:rPr lang="nb-NO" sz="3600" b="1" dirty="0"/>
            </a:br>
            <a:br>
              <a:rPr lang="nb-NO" sz="3600" b="1" dirty="0"/>
            </a:br>
            <a:br>
              <a:rPr lang="nb-NO" sz="3600" b="1" dirty="0"/>
            </a:br>
            <a:br>
              <a:rPr lang="nb-NO" sz="3600" b="1" dirty="0"/>
            </a:br>
            <a:br>
              <a:rPr lang="nb-NO" sz="3600" b="1" dirty="0"/>
            </a:br>
            <a:endParaRPr lang="nb-NO" sz="2000" dirty="0"/>
          </a:p>
        </p:txBody>
      </p:sp>
      <p:pic>
        <p:nvPicPr>
          <p:cNvPr id="13" name="Plassholder for innhold 12">
            <a:extLst>
              <a:ext uri="{FF2B5EF4-FFF2-40B4-BE49-F238E27FC236}">
                <a16:creationId xmlns:a16="http://schemas.microsoft.com/office/drawing/2014/main" id="{5857BF31-D5A2-B769-4343-3493C11455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6181" t="23214" r="9791" b="7777"/>
          <a:stretch>
            <a:fillRect/>
          </a:stretch>
        </p:blipFill>
        <p:spPr>
          <a:xfrm>
            <a:off x="3194756" y="0"/>
            <a:ext cx="8997244" cy="6858000"/>
          </a:xfr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7E0BDE91-AE48-1B2E-2F04-543E8CC97FA1}"/>
              </a:ext>
            </a:extLst>
          </p:cNvPr>
          <p:cNvGrpSpPr/>
          <p:nvPr/>
        </p:nvGrpSpPr>
        <p:grpSpPr>
          <a:xfrm>
            <a:off x="4557933" y="1432208"/>
            <a:ext cx="243000" cy="258480"/>
            <a:chOff x="3684476" y="1517218"/>
            <a:chExt cx="243000" cy="25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Håndskrift 2">
                  <a:extLst>
                    <a:ext uri="{FF2B5EF4-FFF2-40B4-BE49-F238E27FC236}">
                      <a16:creationId xmlns:a16="http://schemas.microsoft.com/office/drawing/2014/main" id="{B27E54C9-737B-77FA-141D-91617E85D1CD}"/>
                    </a:ext>
                  </a:extLst>
                </p14:cNvPr>
                <p14:cNvContentPartPr/>
                <p14:nvPr/>
              </p14:nvContentPartPr>
              <p14:xfrm>
                <a:off x="3745316" y="1532698"/>
                <a:ext cx="78480" cy="243000"/>
              </p14:xfrm>
            </p:contentPart>
          </mc:Choice>
          <mc:Fallback xmlns="">
            <p:pic>
              <p:nvPicPr>
                <p:cNvPr id="3" name="Håndskrift 2">
                  <a:extLst>
                    <a:ext uri="{FF2B5EF4-FFF2-40B4-BE49-F238E27FC236}">
                      <a16:creationId xmlns:a16="http://schemas.microsoft.com/office/drawing/2014/main" id="{B27E54C9-737B-77FA-141D-91617E85D1C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740996" y="1528378"/>
                  <a:ext cx="8712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Håndskrift 3">
                  <a:extLst>
                    <a:ext uri="{FF2B5EF4-FFF2-40B4-BE49-F238E27FC236}">
                      <a16:creationId xmlns:a16="http://schemas.microsoft.com/office/drawing/2014/main" id="{FFEC901F-ADFE-2D25-8ADB-4F0022E7327F}"/>
                    </a:ext>
                  </a:extLst>
                </p14:cNvPr>
                <p14:cNvContentPartPr/>
                <p14:nvPr/>
              </p14:nvContentPartPr>
              <p14:xfrm>
                <a:off x="3712916" y="1567978"/>
                <a:ext cx="114120" cy="168480"/>
              </p14:xfrm>
            </p:contentPart>
          </mc:Choice>
          <mc:Fallback xmlns="">
            <p:pic>
              <p:nvPicPr>
                <p:cNvPr id="4" name="Håndskrift 3">
                  <a:extLst>
                    <a:ext uri="{FF2B5EF4-FFF2-40B4-BE49-F238E27FC236}">
                      <a16:creationId xmlns:a16="http://schemas.microsoft.com/office/drawing/2014/main" id="{FFEC901F-ADFE-2D25-8ADB-4F0022E7327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708596" y="1563658"/>
                  <a:ext cx="1227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Håndskrift 4">
                  <a:extLst>
                    <a:ext uri="{FF2B5EF4-FFF2-40B4-BE49-F238E27FC236}">
                      <a16:creationId xmlns:a16="http://schemas.microsoft.com/office/drawing/2014/main" id="{D164B830-338E-343E-69BE-4B4F1D5254BC}"/>
                    </a:ext>
                  </a:extLst>
                </p14:cNvPr>
                <p14:cNvContentPartPr/>
                <p14:nvPr/>
              </p14:nvContentPartPr>
              <p14:xfrm>
                <a:off x="3684476" y="1517218"/>
                <a:ext cx="243000" cy="248040"/>
              </p14:xfrm>
            </p:contentPart>
          </mc:Choice>
          <mc:Fallback xmlns="">
            <p:pic>
              <p:nvPicPr>
                <p:cNvPr id="5" name="Håndskrift 4">
                  <a:extLst>
                    <a:ext uri="{FF2B5EF4-FFF2-40B4-BE49-F238E27FC236}">
                      <a16:creationId xmlns:a16="http://schemas.microsoft.com/office/drawing/2014/main" id="{D164B830-338E-343E-69BE-4B4F1D5254B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680156" y="1512898"/>
                  <a:ext cx="251640" cy="25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6469104D-C303-8DC6-A272-0FB3D02145D6}"/>
              </a:ext>
            </a:extLst>
          </p:cNvPr>
          <p:cNvGrpSpPr/>
          <p:nvPr/>
        </p:nvGrpSpPr>
        <p:grpSpPr>
          <a:xfrm>
            <a:off x="7822085" y="6102773"/>
            <a:ext cx="344160" cy="370440"/>
            <a:chOff x="6962276" y="5826644"/>
            <a:chExt cx="344160" cy="37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Håndskrift 6">
                  <a:extLst>
                    <a:ext uri="{FF2B5EF4-FFF2-40B4-BE49-F238E27FC236}">
                      <a16:creationId xmlns:a16="http://schemas.microsoft.com/office/drawing/2014/main" id="{8B74A4DB-17F2-8794-C94C-B52BBB9B1E34}"/>
                    </a:ext>
                  </a:extLst>
                </p14:cNvPr>
                <p14:cNvContentPartPr/>
                <p14:nvPr/>
              </p14:nvContentPartPr>
              <p14:xfrm>
                <a:off x="7056236" y="5963084"/>
                <a:ext cx="200520" cy="160560"/>
              </p14:xfrm>
            </p:contentPart>
          </mc:Choice>
          <mc:Fallback xmlns="">
            <p:pic>
              <p:nvPicPr>
                <p:cNvPr id="7" name="Håndskrift 6">
                  <a:extLst>
                    <a:ext uri="{FF2B5EF4-FFF2-40B4-BE49-F238E27FC236}">
                      <a16:creationId xmlns:a16="http://schemas.microsoft.com/office/drawing/2014/main" id="{8B74A4DB-17F2-8794-C94C-B52BBB9B1E3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051916" y="5958764"/>
                  <a:ext cx="2091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Håndskrift 7">
                  <a:extLst>
                    <a:ext uri="{FF2B5EF4-FFF2-40B4-BE49-F238E27FC236}">
                      <a16:creationId xmlns:a16="http://schemas.microsoft.com/office/drawing/2014/main" id="{8F3B3CCE-0615-FAFC-A2FE-A1C58E1B3A12}"/>
                    </a:ext>
                  </a:extLst>
                </p14:cNvPr>
                <p14:cNvContentPartPr/>
                <p14:nvPr/>
              </p14:nvContentPartPr>
              <p14:xfrm>
                <a:off x="7092956" y="5882804"/>
                <a:ext cx="103320" cy="314280"/>
              </p14:xfrm>
            </p:contentPart>
          </mc:Choice>
          <mc:Fallback xmlns="">
            <p:pic>
              <p:nvPicPr>
                <p:cNvPr id="8" name="Håndskrift 7">
                  <a:extLst>
                    <a:ext uri="{FF2B5EF4-FFF2-40B4-BE49-F238E27FC236}">
                      <a16:creationId xmlns:a16="http://schemas.microsoft.com/office/drawing/2014/main" id="{8F3B3CCE-0615-FAFC-A2FE-A1C58E1B3A1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088636" y="5878484"/>
                  <a:ext cx="11196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Håndskrift 8">
                  <a:extLst>
                    <a:ext uri="{FF2B5EF4-FFF2-40B4-BE49-F238E27FC236}">
                      <a16:creationId xmlns:a16="http://schemas.microsoft.com/office/drawing/2014/main" id="{AB1F8571-88BB-313D-1B77-55E4E16CE317}"/>
                    </a:ext>
                  </a:extLst>
                </p14:cNvPr>
                <p14:cNvContentPartPr/>
                <p14:nvPr/>
              </p14:nvContentPartPr>
              <p14:xfrm>
                <a:off x="6962276" y="5826644"/>
                <a:ext cx="344160" cy="344520"/>
              </p14:xfrm>
            </p:contentPart>
          </mc:Choice>
          <mc:Fallback xmlns="">
            <p:pic>
              <p:nvPicPr>
                <p:cNvPr id="9" name="Håndskrift 8">
                  <a:extLst>
                    <a:ext uri="{FF2B5EF4-FFF2-40B4-BE49-F238E27FC236}">
                      <a16:creationId xmlns:a16="http://schemas.microsoft.com/office/drawing/2014/main" id="{AB1F8571-88BB-313D-1B77-55E4E16CE31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957956" y="5822324"/>
                  <a:ext cx="352800" cy="35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3F3513B0-D685-D27B-4AA5-A26B7452D031}"/>
              </a:ext>
            </a:extLst>
          </p:cNvPr>
          <p:cNvGrpSpPr/>
          <p:nvPr/>
        </p:nvGrpSpPr>
        <p:grpSpPr>
          <a:xfrm>
            <a:off x="9620844" y="6492875"/>
            <a:ext cx="314280" cy="223560"/>
            <a:chOff x="8692796" y="6437564"/>
            <a:chExt cx="314280" cy="22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Håndskrift 10">
                  <a:extLst>
                    <a:ext uri="{FF2B5EF4-FFF2-40B4-BE49-F238E27FC236}">
                      <a16:creationId xmlns:a16="http://schemas.microsoft.com/office/drawing/2014/main" id="{A9132640-E459-D980-0381-0EE60BDAFC2E}"/>
                    </a:ext>
                  </a:extLst>
                </p14:cNvPr>
                <p14:cNvContentPartPr/>
                <p14:nvPr/>
              </p14:nvContentPartPr>
              <p14:xfrm>
                <a:off x="8692796" y="6444404"/>
                <a:ext cx="314280" cy="216720"/>
              </p14:xfrm>
            </p:contentPart>
          </mc:Choice>
          <mc:Fallback xmlns="">
            <p:pic>
              <p:nvPicPr>
                <p:cNvPr id="11" name="Håndskrift 10">
                  <a:extLst>
                    <a:ext uri="{FF2B5EF4-FFF2-40B4-BE49-F238E27FC236}">
                      <a16:creationId xmlns:a16="http://schemas.microsoft.com/office/drawing/2014/main" id="{A9132640-E459-D980-0381-0EE60BDAFC2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688476" y="6440084"/>
                  <a:ext cx="32292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Håndskrift 11">
                  <a:extLst>
                    <a:ext uri="{FF2B5EF4-FFF2-40B4-BE49-F238E27FC236}">
                      <a16:creationId xmlns:a16="http://schemas.microsoft.com/office/drawing/2014/main" id="{2054D002-12E2-8D98-7F1A-7675EA9342B5}"/>
                    </a:ext>
                  </a:extLst>
                </p14:cNvPr>
                <p14:cNvContentPartPr/>
                <p14:nvPr/>
              </p14:nvContentPartPr>
              <p14:xfrm>
                <a:off x="8805836" y="6446204"/>
                <a:ext cx="134640" cy="112320"/>
              </p14:xfrm>
            </p:contentPart>
          </mc:Choice>
          <mc:Fallback xmlns="">
            <p:pic>
              <p:nvPicPr>
                <p:cNvPr id="12" name="Håndskrift 11">
                  <a:extLst>
                    <a:ext uri="{FF2B5EF4-FFF2-40B4-BE49-F238E27FC236}">
                      <a16:creationId xmlns:a16="http://schemas.microsoft.com/office/drawing/2014/main" id="{2054D002-12E2-8D98-7F1A-7675EA9342B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801516" y="6441884"/>
                  <a:ext cx="1432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Håndskrift 13">
                  <a:extLst>
                    <a:ext uri="{FF2B5EF4-FFF2-40B4-BE49-F238E27FC236}">
                      <a16:creationId xmlns:a16="http://schemas.microsoft.com/office/drawing/2014/main" id="{BB05108F-A456-BE78-1B2B-B3D5E6459F2E}"/>
                    </a:ext>
                  </a:extLst>
                </p14:cNvPr>
                <p14:cNvContentPartPr/>
                <p14:nvPr/>
              </p14:nvContentPartPr>
              <p14:xfrm>
                <a:off x="8802236" y="6437564"/>
                <a:ext cx="111960" cy="204120"/>
              </p14:xfrm>
            </p:contentPart>
          </mc:Choice>
          <mc:Fallback xmlns="">
            <p:pic>
              <p:nvPicPr>
                <p:cNvPr id="14" name="Håndskrift 13">
                  <a:extLst>
                    <a:ext uri="{FF2B5EF4-FFF2-40B4-BE49-F238E27FC236}">
                      <a16:creationId xmlns:a16="http://schemas.microsoft.com/office/drawing/2014/main" id="{BB05108F-A456-BE78-1B2B-B3D5E6459F2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797916" y="6433244"/>
                  <a:ext cx="120600" cy="212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98074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BB7EA8-DA1B-1D90-5085-82482034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nb-NO" sz="3200" b="1" dirty="0">
                <a:effectLst/>
              </a:rPr>
              <a:t>Veier til læreplass: </a:t>
            </a:r>
            <a:r>
              <a:rPr lang="nb-NO" sz="2400" b="1" dirty="0">
                <a:effectLst/>
              </a:rPr>
              <a:t>Samarbeid skole-arbeidsliv for å skaffe læreplasser til vg2-elever i Nordhordland</a:t>
            </a:r>
            <a:endParaRPr lang="nb-NO" sz="2400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368D53-702F-40D6-5CA6-843FBAFE84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4"/>
            <a:ext cx="8215365" cy="44144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b="1" dirty="0">
                <a:solidFill>
                  <a:srgbClr val="FF0000"/>
                </a:solidFill>
              </a:rPr>
              <a:t>Rundt 95 % av de som søker har fått læreplass (2021-2025)</a:t>
            </a:r>
          </a:p>
          <a:p>
            <a:pPr marL="0" indent="0">
              <a:buNone/>
            </a:pPr>
            <a:endParaRPr lang="nb-NO" sz="1500" dirty="0"/>
          </a:p>
          <a:p>
            <a:pPr marL="0" indent="0">
              <a:buNone/>
            </a:pPr>
            <a:r>
              <a:rPr lang="nb-NO" sz="2400" dirty="0"/>
              <a:t>«Nordhordlandsmodellens» fire pilarer:</a:t>
            </a:r>
          </a:p>
          <a:p>
            <a:pPr marL="514350" indent="-514350">
              <a:buAutoNum type="arabicPeriod"/>
            </a:pPr>
            <a:r>
              <a:rPr lang="nb-NO" sz="2000" dirty="0"/>
              <a:t>omfattende samarbeid mellom skoler og bedrifter</a:t>
            </a:r>
          </a:p>
          <a:p>
            <a:pPr marL="514350" indent="-514350">
              <a:buAutoNum type="arabicPeriod"/>
            </a:pPr>
            <a:r>
              <a:rPr lang="nb-NO" sz="2000" dirty="0"/>
              <a:t>økt bevissthet rundt bruken av faget Yrkesfaglig fordypning (YFF). </a:t>
            </a:r>
          </a:p>
          <a:p>
            <a:pPr marL="514350" indent="-514350">
              <a:buAutoNum type="arabicPeriod"/>
            </a:pPr>
            <a:r>
              <a:rPr lang="nb-NO" sz="2000" dirty="0"/>
              <a:t>Konkret hjelp i søknadsprosessen</a:t>
            </a:r>
          </a:p>
          <a:p>
            <a:pPr marL="514350" indent="-514350">
              <a:buAutoNum type="arabicPeriod"/>
            </a:pPr>
            <a:r>
              <a:rPr lang="nb-NO" sz="2000" dirty="0"/>
              <a:t>tidlig oppfølging av elever i risikosonen</a:t>
            </a:r>
          </a:p>
          <a:p>
            <a:pPr marL="0" indent="0">
              <a:buNone/>
            </a:pPr>
            <a:endParaRPr lang="nb-NO" sz="1500" dirty="0"/>
          </a:p>
          <a:p>
            <a:pPr marL="0" indent="0">
              <a:buNone/>
            </a:pPr>
            <a:r>
              <a:rPr lang="nb-NO" sz="2000" i="1" dirty="0"/>
              <a:t>Det er det skrittvise, lokalt forankrede og sektoroverskridende arbeidet over tid som har vært nøkkelen til suksess i Nordhordland </a:t>
            </a:r>
            <a:r>
              <a:rPr lang="nb-NO" sz="2000" dirty="0"/>
              <a:t>(Gjelstad, 2025).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DBECA08C-069B-A1C9-8ECB-3CA95D324C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10515" t="-1" r="38577" b="2"/>
          <a:stretch>
            <a:fillRect/>
          </a:stretch>
        </p:blipFill>
        <p:spPr>
          <a:xfrm>
            <a:off x="9261412" y="2571522"/>
            <a:ext cx="2608294" cy="2369571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E1FBFDE-9FC0-97AF-5DFA-CCADDBC79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645EEBC-3D8E-518D-622C-A9B3E5CF2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0BEE4E4-E047-6A49-BCB9-4D06E7BA237B}" type="slidenum">
              <a:rPr lang="nb-NO" smtClean="0"/>
              <a:pPr>
                <a:spcAft>
                  <a:spcPts val="600"/>
                </a:spcAft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4387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>
            <a:extLst>
              <a:ext uri="{FF2B5EF4-FFF2-40B4-BE49-F238E27FC236}">
                <a16:creationId xmlns:a16="http://schemas.microsoft.com/office/drawing/2014/main" id="{9089C07B-8B9E-1D94-CB2D-5751D9771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365125"/>
            <a:ext cx="11176972" cy="1052830"/>
          </a:xfrm>
          <a:solidFill>
            <a:srgbClr val="FFC000"/>
          </a:solidFill>
        </p:spPr>
        <p:txBody>
          <a:bodyPr anchor="t">
            <a:normAutofit fontScale="90000"/>
          </a:bodyPr>
          <a:lstStyle/>
          <a:p>
            <a:r>
              <a:rPr lang="nb-NO" sz="3600" b="1" dirty="0"/>
              <a:t>Rådgiveren som ‘node’ i større rådgivingsteam </a:t>
            </a:r>
            <a:r>
              <a:rPr lang="nb-NO" sz="3200" dirty="0"/>
              <a:t>(kontaktlærere, ledere, Nav, OT, osv.)  </a:t>
            </a:r>
            <a:br>
              <a:rPr lang="nb-NO" sz="3200" dirty="0"/>
            </a:br>
            <a:br>
              <a:rPr lang="nb-NO" sz="3200" dirty="0">
                <a:solidFill>
                  <a:prstClr val="black"/>
                </a:solidFill>
                <a:cs typeface="Times New Roman" panose="02020603050405020304" pitchFamily="18" charset="0"/>
              </a:rPr>
            </a:br>
            <a:endParaRPr lang="en-US" sz="2700" i="1" dirty="0">
              <a:solidFill>
                <a:srgbClr val="FF0000"/>
              </a:solidFill>
            </a:endParaRPr>
          </a:p>
        </p:txBody>
      </p:sp>
      <p:sp>
        <p:nvSpPr>
          <p:cNvPr id="1033" name="Content Placeholder 2">
            <a:extLst>
              <a:ext uri="{FF2B5EF4-FFF2-40B4-BE49-F238E27FC236}">
                <a16:creationId xmlns:a16="http://schemas.microsoft.com/office/drawing/2014/main" id="{6B967B8B-CC2A-70EC-8464-63BD20F926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880" y="1783080"/>
            <a:ext cx="6614160" cy="4573270"/>
          </a:xfrm>
        </p:spPr>
        <p:txBody>
          <a:bodyPr>
            <a:normAutofit lnSpcReduction="10000"/>
          </a:bodyPr>
          <a:lstStyle/>
          <a:p>
            <a:r>
              <a:rPr lang="nb-NO" sz="2600" noProof="0" dirty="0"/>
              <a:t>Bygge nettverk utenfor skolen (utvide elevenes handlingsrom, alternative koblinger mellom ungdoms ‘verdener’ og skolen)</a:t>
            </a:r>
          </a:p>
          <a:p>
            <a:r>
              <a:rPr lang="nb-NO" sz="2600" noProof="0" dirty="0"/>
              <a:t>Rådgiver som sosial entreprenør</a:t>
            </a:r>
          </a:p>
          <a:p>
            <a:r>
              <a:rPr lang="nb-NO" sz="2600" noProof="0" dirty="0" err="1"/>
              <a:t>Chatboter</a:t>
            </a:r>
            <a:r>
              <a:rPr lang="nb-NO" sz="2600" noProof="0" dirty="0"/>
              <a:t> kan ikke gi håp, trøst, anerkjennelse eller motivasjon.</a:t>
            </a:r>
          </a:p>
          <a:p>
            <a:r>
              <a:rPr lang="nb-NO" sz="2600" noProof="0" dirty="0"/>
              <a:t>Ungdoms behov for mening, tilhørighet og fremtidstro er universelt</a:t>
            </a:r>
          </a:p>
          <a:p>
            <a:endParaRPr lang="nb-NO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r>
              <a:rPr lang="nb-NO" b="1" dirty="0">
                <a:solidFill>
                  <a:prstClr val="black"/>
                </a:solidFill>
                <a:cs typeface="Times New Roman" panose="02020603050405020304" pitchFamily="18" charset="0"/>
              </a:rPr>
              <a:t>Å forestille seg «alternative fremtider» er en viktig del av karrierelæringen</a:t>
            </a:r>
            <a:endParaRPr lang="en-US" sz="2600" dirty="0">
              <a:highlight>
                <a:srgbClr val="FFFF00"/>
              </a:highlight>
            </a:endParaRPr>
          </a:p>
          <a:p>
            <a:endParaRPr lang="en-US" sz="2600" dirty="0"/>
          </a:p>
        </p:txBody>
      </p:sp>
      <p:sp>
        <p:nvSpPr>
          <p:cNvPr id="1035" name="Footer Placeholder 4">
            <a:extLst>
              <a:ext uri="{FF2B5EF4-FFF2-40B4-BE49-F238E27FC236}">
                <a16:creationId xmlns:a16="http://schemas.microsoft.com/office/drawing/2014/main" id="{D7DC40D7-9A2C-C39C-06F7-3A030D8AE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0A3A4D-A5B5-8A5B-D6EC-A53079C74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1A774AB-78FD-43A6-9280-130DF618BBA4}" type="slidenum">
              <a:rPr lang="nb-NO" smtClean="0"/>
              <a:pPr>
                <a:spcAft>
                  <a:spcPts val="600"/>
                </a:spcAft>
              </a:pPr>
              <a:t>16</a:t>
            </a:fld>
            <a:endParaRPr lang="nb-NO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4DA3F8FE-52B9-222F-60C0-22150CF9FD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47807" y="2590801"/>
            <a:ext cx="4260685" cy="307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18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C66BD-6F5A-C46A-1479-CE5F7871E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7F280D-8F6C-D1FF-1520-1196E1F126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br>
              <a:rPr lang="en-GB" sz="2200"/>
            </a:br>
            <a:endParaRPr lang="en-GB" sz="2200" dirty="0"/>
          </a:p>
        </p:txBody>
      </p:sp>
      <p:sp>
        <p:nvSpPr>
          <p:cNvPr id="7" name="Plassholder for bilde 4">
            <a:extLst>
              <a:ext uri="{FF2B5EF4-FFF2-40B4-BE49-F238E27FC236}">
                <a16:creationId xmlns:a16="http://schemas.microsoft.com/office/drawing/2014/main" id="{21A9B503-D366-DFDC-FA7E-22709F725F6D}"/>
              </a:ext>
            </a:extLst>
          </p:cNvPr>
          <p:cNvSpPr txBox="1">
            <a:spLocks/>
          </p:cNvSpPr>
          <p:nvPr/>
        </p:nvSpPr>
        <p:spPr>
          <a:xfrm>
            <a:off x="7304400" y="152400"/>
            <a:ext cx="5040000" cy="685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BC751698-CC12-18A7-9F02-91A09DAA71EC}"/>
              </a:ext>
            </a:extLst>
          </p:cNvPr>
          <p:cNvSpPr txBox="1">
            <a:spLocks/>
          </p:cNvSpPr>
          <p:nvPr/>
        </p:nvSpPr>
        <p:spPr>
          <a:xfrm>
            <a:off x="809426" y="371476"/>
            <a:ext cx="7834512" cy="10512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br>
              <a:rPr lang="en-GB" sz="2200"/>
            </a:br>
            <a:endParaRPr lang="en-GB" sz="2200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BF90076D-F2C3-908A-537E-50E37967E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29" y="2186818"/>
            <a:ext cx="7693246" cy="4327451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27BC6AA0-E9F3-53AB-A9DF-582F3617E11B}"/>
              </a:ext>
            </a:extLst>
          </p:cNvPr>
          <p:cNvSpPr txBox="1"/>
          <p:nvPr/>
        </p:nvSpPr>
        <p:spPr>
          <a:xfrm>
            <a:off x="0" y="0"/>
            <a:ext cx="12191925" cy="150810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360000"/>
            <a:r>
              <a:rPr lang="nb-NO" sz="3600" b="1" dirty="0"/>
              <a:t>Forestilte fremtider: </a:t>
            </a:r>
            <a:br>
              <a:rPr lang="nb-NO" b="1" dirty="0"/>
            </a:br>
            <a:r>
              <a:rPr lang="nb-NO" sz="2800" b="1" dirty="0"/>
              <a:t>Generasjon,  identitet og digitale teknologier</a:t>
            </a:r>
          </a:p>
          <a:p>
            <a:endParaRPr lang="nb-NO" sz="2800" b="1" dirty="0"/>
          </a:p>
        </p:txBody>
      </p:sp>
      <p:pic>
        <p:nvPicPr>
          <p:cNvPr id="3" name="Plassholder for bilde 7" descr="Et bilde som inneholder leke, automaton, tegnefilm&#10;&#10;KI-generert innhold kan være feil.">
            <a:extLst>
              <a:ext uri="{FF2B5EF4-FFF2-40B4-BE49-F238E27FC236}">
                <a16:creationId xmlns:a16="http://schemas.microsoft.com/office/drawing/2014/main" id="{FF19956B-13E2-54A5-9A6F-3946AF3CD2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22" r="3522"/>
          <a:stretch/>
        </p:blipFill>
        <p:spPr>
          <a:xfrm>
            <a:off x="8209674" y="2186818"/>
            <a:ext cx="3751097" cy="43274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968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CCE626-C6C8-BA9D-F79B-0227104D1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158" y="365126"/>
            <a:ext cx="10779642" cy="570296"/>
          </a:xfrm>
        </p:spPr>
        <p:txBody>
          <a:bodyPr>
            <a:normAutofit/>
          </a:bodyPr>
          <a:lstStyle/>
          <a:p>
            <a:pPr algn="l"/>
            <a:r>
              <a:rPr lang="nb-NO" sz="2800" b="1" dirty="0">
                <a:solidFill>
                  <a:srgbClr val="FF0000"/>
                </a:solidFill>
              </a:rPr>
              <a:t>Referanser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B99521-8DCC-1363-74C8-AA13F0B73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484" y="1207477"/>
            <a:ext cx="11143654" cy="52853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Alexander, R. (2023). </a:t>
            </a:r>
            <a:r>
              <a:rPr lang="en-US" sz="2400" dirty="0" err="1"/>
              <a:t>Spatialising</a:t>
            </a:r>
            <a:r>
              <a:rPr lang="en-US" sz="2400" dirty="0"/>
              <a:t> </a:t>
            </a:r>
            <a:r>
              <a:rPr lang="en-US" sz="2400" dirty="0" err="1"/>
              <a:t>careership</a:t>
            </a:r>
            <a:r>
              <a:rPr lang="en-US" sz="2400" dirty="0"/>
              <a:t>: towards a </a:t>
            </a:r>
            <a:r>
              <a:rPr lang="en-US" sz="2400" dirty="0" err="1"/>
              <a:t>spatio</a:t>
            </a:r>
            <a:r>
              <a:rPr lang="en-US" sz="2400" dirty="0"/>
              <a:t>-relational model of career development. </a:t>
            </a:r>
            <a:r>
              <a:rPr lang="en-US" sz="2400" i="1" dirty="0"/>
              <a:t>British Journal of sociology of Education</a:t>
            </a:r>
            <a:r>
              <a:rPr lang="en-US" sz="2400" dirty="0"/>
              <a:t>, </a:t>
            </a:r>
            <a:r>
              <a:rPr lang="en-US" sz="2400" i="1" dirty="0"/>
              <a:t>44</a:t>
            </a:r>
            <a:r>
              <a:rPr lang="en-US" sz="2400" dirty="0"/>
              <a:t>(2), 291-311.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Bakken, A., Hegna, K., &amp; Sletten, M. A. (2021). Offline, online. Digitale ungdomsliv gjennom tre tiår. I Ødegaard og Pedersen (red) </a:t>
            </a:r>
            <a:r>
              <a:rPr lang="nb-NO" sz="2400" i="1" dirty="0"/>
              <a:t>Ungdommen</a:t>
            </a:r>
            <a:r>
              <a:rPr lang="nb-NO" sz="2400" dirty="0"/>
              <a:t>. Cappelen Damm Akademisk.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en-US" sz="2400" dirty="0"/>
              <a:t>Gjelstad, L. (2025). Countering </a:t>
            </a:r>
            <a:r>
              <a:rPr lang="en-US" sz="2400" dirty="0" err="1"/>
              <a:t>academisation</a:t>
            </a:r>
            <a:r>
              <a:rPr lang="en-US" sz="2400" dirty="0"/>
              <a:t> of VET through local collaboration: A situational analysis from Western Norway. </a:t>
            </a:r>
            <a:r>
              <a:rPr lang="en-US" sz="2400" i="1" dirty="0"/>
              <a:t>Nordic Journal of Vocational Education and Training</a:t>
            </a:r>
            <a:r>
              <a:rPr lang="en-US" sz="2400" dirty="0"/>
              <a:t>, </a:t>
            </a:r>
            <a:r>
              <a:rPr lang="en-US" sz="2400" i="1" dirty="0"/>
              <a:t>15</a:t>
            </a:r>
            <a:r>
              <a:rPr lang="en-US" sz="2400" dirty="0"/>
              <a:t>(1), 204-225.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Hodkinson, P., &amp; Sparkes, A. C. (1997). </a:t>
            </a:r>
            <a:r>
              <a:rPr lang="en-US" sz="2400" dirty="0" err="1"/>
              <a:t>Careership</a:t>
            </a:r>
            <a:r>
              <a:rPr lang="en-US" sz="2400" dirty="0"/>
              <a:t>: A sociological theory of career decision making. </a:t>
            </a:r>
            <a:r>
              <a:rPr lang="en-US" sz="2400" i="1" dirty="0"/>
              <a:t>British journal of sociology of education</a:t>
            </a:r>
            <a:r>
              <a:rPr lang="en-US" sz="2400" dirty="0"/>
              <a:t>, </a:t>
            </a:r>
            <a:r>
              <a:rPr lang="en-US" sz="2400" i="1" dirty="0"/>
              <a:t>18</a:t>
            </a:r>
            <a:r>
              <a:rPr lang="en-US" sz="2400" dirty="0"/>
              <a:t>(1), 29-44.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nb-NO" sz="2400" dirty="0"/>
              <a:t>Mead, M. (1971). </a:t>
            </a:r>
            <a:r>
              <a:rPr lang="nb-NO" sz="2400" i="1" dirty="0"/>
              <a:t>Broen over generasjonskløften: Et spørsmål om kultur og engasjement</a:t>
            </a:r>
            <a:r>
              <a:rPr lang="nb-NO" sz="2400" dirty="0"/>
              <a:t>. Universitetsforlaget.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5949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– 2022-tema">
  <a:themeElements>
    <a:clrScheme name="Office 2013 – 2022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– 2022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BFC44EEB4F1CC47A16CD8BF1F0DBA6F" ma:contentTypeVersion="29" ma:contentTypeDescription="Opprett et nytt dokument." ma:contentTypeScope="" ma:versionID="4960201718236bb946aa9f25c8fa44ee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3/fields" xmlns:ns3="eecd95bd-6932-469c-967f-6aa460883e0e" xmlns:ns4="864dbcc5-bdb3-45b4-807a-8e67d8aa8de1" targetNamespace="http://schemas.microsoft.com/office/2006/metadata/properties" ma:root="true" ma:fieldsID="3a037ca9b698b9364aed11b55874ca04" ns1:_="" ns2:_="" ns3:_="" ns4:_="">
    <xsd:import namespace="http://schemas.microsoft.com/sharepoint/v3"/>
    <xsd:import namespace="http://schemas.microsoft.com/sharepoint/v3/fields"/>
    <xsd:import namespace="eecd95bd-6932-469c-967f-6aa460883e0e"/>
    <xsd:import namespace="864dbcc5-bdb3-45b4-807a-8e67d8aa8de1"/>
    <xsd:element name="properties">
      <xsd:complexType>
        <xsd:sequence>
          <xsd:element name="documentManagement">
            <xsd:complexType>
              <xsd:all>
                <xsd:element ref="ns2:Location" minOccurs="0"/>
                <xsd:element ref="ns1:Company" minOccurs="0"/>
                <xsd:element ref="ns3:Filst_x00f8_rrelse" minOccurs="0"/>
                <xsd:element ref="ns3:Location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4:SharedWithUsers" minOccurs="0"/>
                <xsd:element ref="ns4:SharedWithDetails" minOccurs="0"/>
                <xsd:element ref="ns3:MediaLengthInSeconds" minOccurs="0"/>
                <xsd:element ref="ns4:TaxKeywordTaxHTField" minOccurs="0"/>
                <xsd:element ref="ns4:TaxCatchAll" minOccurs="0"/>
                <xsd:element ref="ns1:ol_Department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pany" ma:index="4" nillable="true" ma:displayName="Firma" ma:indexed="true" ma:internalName="Company">
      <xsd:simpleType>
        <xsd:restriction base="dms:Text">
          <xsd:maxLength value="255"/>
        </xsd:restriction>
      </xsd:simpleType>
    </xsd:element>
    <xsd:element name="ol_Department" ma:index="30" nillable="true" ma:displayName="Avdeling" ma:description="" ma:indexed="true" ma:internalName="ol_Departmen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Location" ma:index="2" nillable="true" ma:displayName="Plassering" ma:description="" ma:indexed="true" ma:internalName="Location0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d95bd-6932-469c-967f-6aa460883e0e" elementFormDefault="qualified">
    <xsd:import namespace="http://schemas.microsoft.com/office/2006/documentManagement/types"/>
    <xsd:import namespace="http://schemas.microsoft.com/office/infopath/2007/PartnerControls"/>
    <xsd:element name="Filst_x00f8_rrelse" ma:index="6" nillable="true" ma:displayName="Filstørrelse" ma:internalName="Filst_x00f8_rrelse">
      <xsd:simpleType>
        <xsd:restriction base="dms:Text">
          <xsd:maxLength value="255"/>
        </xsd:restriction>
      </xsd:simpleType>
    </xsd:element>
    <xsd:element name="Location" ma:index="7" nillable="true" ma:displayName="Location" ma:format="Dropdown" ma:internalName="Location">
      <xsd:simpleType>
        <xsd:restriction base="dms:Text">
          <xsd:maxLength value="255"/>
        </xsd:restriction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2" nillable="true" ma:taxonomy="true" ma:internalName="lcf76f155ced4ddcb4097134ff3c332f" ma:taxonomyFieldName="MediaServiceImageTags" ma:displayName="Bildemerkelapper" ma:readOnly="false" ma:fieldId="{5cf76f15-5ced-4ddc-b409-7134ff3c332f}" ma:taxonomyMulti="true" ma:sspId="b2e36a24-c04e-4ae7-bfc1-53640ad136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dbcc5-bdb3-45b4-807a-8e67d8aa8de1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25" nillable="true" ma:taxonomy="true" ma:internalName="TaxKeywordTaxHTField" ma:taxonomyFieldName="TaxKeyword" ma:displayName="Organisasjonsnøkkelord" ma:fieldId="{23f27201-bee3-471e-b2e7-b64fd8b7ca38}" ma:taxonomyMulti="true" ma:sspId="b2e36a24-c04e-4ae7-bfc1-53640ad1365b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bdd76b3d-3f50-4ce7-9b01-35f700ab2103}" ma:internalName="TaxCatchAll" ma:showField="CatchAllData" ma:web="864dbcc5-bdb3-45b4-807a-8e67d8aa8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7" ma:displayName="Innholdstype"/>
        <xsd:element ref="dc:title" minOccurs="0" maxOccurs="1" ma:index="5" ma:displayName="Tittel"/>
        <xsd:element ref="dc:subject" minOccurs="0" maxOccurs="1" ma:index="1" ma:displayName="Emne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 ma:index="3" ma:displayName="Kategori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any xmlns="http://schemas.microsoft.com/sharepoint/v3" xsi:nil="true"/>
    <lcf76f155ced4ddcb4097134ff3c332f xmlns="eecd95bd-6932-469c-967f-6aa460883e0e">
      <Terms xmlns="http://schemas.microsoft.com/office/infopath/2007/PartnerControls"/>
    </lcf76f155ced4ddcb4097134ff3c332f>
    <Location xmlns="eecd95bd-6932-469c-967f-6aa460883e0e" xsi:nil="true"/>
    <TaxCatchAll xmlns="864dbcc5-bdb3-45b4-807a-8e67d8aa8de1" xsi:nil="true"/>
    <TaxKeywordTaxHTField xmlns="864dbcc5-bdb3-45b4-807a-8e67d8aa8de1">
      <Terms xmlns="http://schemas.microsoft.com/office/infopath/2007/PartnerControls"/>
    </TaxKeywordTaxHTField>
    <Location xmlns="http://schemas.microsoft.com/sharepoint/v3/fields" xsi:nil="true"/>
    <Filst_x00f8_rrelse xmlns="eecd95bd-6932-469c-967f-6aa460883e0e" xsi:nil="true"/>
    <ol_Department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CF4A449-99D9-4545-AF85-5399509DC9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6FD5E9-86ED-410F-B9B4-433DDE20A5DB}"/>
</file>

<file path=customXml/itemProps3.xml><?xml version="1.0" encoding="utf-8"?>
<ds:datastoreItem xmlns:ds="http://schemas.openxmlformats.org/officeDocument/2006/customXml" ds:itemID="{B0EC4D40-03D3-4F1C-A613-3AD0B6BBEE47}">
  <ds:schemaRefs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f3c7bfe3-afd0-49ae-a419-8f0b02022e4c"/>
    <ds:schemaRef ds:uri="http://schemas.microsoft.com/office/infopath/2007/PartnerControls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1950</Words>
  <Application>Microsoft Office PowerPoint</Application>
  <PresentationFormat>Widescreen</PresentationFormat>
  <Paragraphs>216</Paragraphs>
  <Slides>18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5</vt:i4>
      </vt:variant>
      <vt:variant>
        <vt:lpstr>Lysbildetitler</vt:lpstr>
      </vt:variant>
      <vt:variant>
        <vt:i4>18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Calibri Light</vt:lpstr>
      <vt:lpstr>Georgia</vt:lpstr>
      <vt:lpstr>Times New Roman</vt:lpstr>
      <vt:lpstr>Wingdings</vt:lpstr>
      <vt:lpstr>1_Office-tema</vt:lpstr>
      <vt:lpstr>Office 2013 – 2022-tema</vt:lpstr>
      <vt:lpstr>2_Office-tema</vt:lpstr>
      <vt:lpstr>Office Theme</vt:lpstr>
      <vt:lpstr>1_Office Theme</vt:lpstr>
      <vt:lpstr>Forestilte fremtider:  Generasjon,  identitet og digitale teknologier </vt:lpstr>
      <vt:lpstr>GenZ møter GenKI: Forestillinger og realiteter</vt:lpstr>
      <vt:lpstr>Refleksjoner</vt:lpstr>
      <vt:lpstr>Voksnes forestillinger om de unges fremtid</vt:lpstr>
      <vt:lpstr>Karriereutviklingsmodeller Kontinuerlige lærings- og identitetsprosesser   Ungdom deltar i ulike sosiale felt  (navigerer motstridende hensyn).   Stedsspesifikke KARRIERESTIER      (Hodkinson &amp; Sparkes, 1997; Alexander, 2023) </vt:lpstr>
      <vt:lpstr>Ungdomssosiologi: Forstå ungdoms liv i deres sosiale, kulturelle og historiske sammenhenger</vt:lpstr>
      <vt:lpstr>Ungdomssosiologiske perspektiver på overganger</vt:lpstr>
      <vt:lpstr>Ungdom, digital teknologi og samfunnsendring Kilde: Bakken, A., Hegna, K., &amp; Sletten, M. A. (2021). «Offline, online. Digitale ungdomsliv gjennom tre tiår.» </vt:lpstr>
      <vt:lpstr>Tre faser i den digitale revolusjon Kilde: Bakken, A., Hegna, K., &amp; Sletten, M. A. (2021). «Offline, online. Digitale ungdomsliv gjennom tre tiår.» </vt:lpstr>
      <vt:lpstr>1990-/2000-tallet:  Et mangfold av medieformer (tekst, bilder, video og lyd)</vt:lpstr>
      <vt:lpstr>Gen Z, digitalisering og nye læringsforutsetninger</vt:lpstr>
      <vt:lpstr>En «sykt seriøs» ungdomsgenerasjon: myte eller realitet? </vt:lpstr>
      <vt:lpstr>Refleksjoner</vt:lpstr>
      <vt:lpstr> FORSKNINGSPROSJEKT (Gjelstad, 2025)   Overganger fra vg2 yrkesfag til læreplass  3 videregående skoler i Nordhordland   Skolene sentre for ungdomskultur  Bindeledd mellom ungdom og arbeidsliv   Bygging av mer kollektive karriereveier  Rådgiver som sosial entreprenør          </vt:lpstr>
      <vt:lpstr>Veier til læreplass: Samarbeid skole-arbeidsliv for å skaffe læreplasser til vg2-elever i Nordhordland</vt:lpstr>
      <vt:lpstr>Rådgiveren som ‘node’ i større rådgivingsteam (kontaktlærere, ledere, Nav, OT, osv.)    </vt:lpstr>
      <vt:lpstr> </vt:lpstr>
      <vt:lpstr>Referanser</vt:lpstr>
    </vt:vector>
  </TitlesOfParts>
  <Company>Hogskolen i Bergen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 til emnet  24.9.2020</dc:title>
  <dc:creator>Lars Edvin Gjelstad</dc:creator>
  <cp:lastModifiedBy>Lars Edvin Gjelstad</cp:lastModifiedBy>
  <cp:revision>83</cp:revision>
  <cp:lastPrinted>2025-10-27T21:07:01Z</cp:lastPrinted>
  <dcterms:created xsi:type="dcterms:W3CDTF">2020-09-17T07:42:55Z</dcterms:created>
  <dcterms:modified xsi:type="dcterms:W3CDTF">2025-11-09T22:11:02Z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0x0101001BFC44EEB4F1CC47A16CD8BF1F0DBA6F</vt:lpwstr>
  </property>
  <property fmtid="{D5CDD505-2E9C-101B-9397-08002B2CF9AE}" pid="3" name="TaxKeyword">
    <vt:lpwstr/>
  </property>
</Properties>
</file>